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handoutMasterIdLst>
    <p:handoutMasterId r:id="rId13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8" r:id="rId8"/>
    <p:sldId id="263" r:id="rId9"/>
    <p:sldId id="266" r:id="rId10"/>
    <p:sldId id="267" r:id="rId11"/>
  </p:sldIdLst>
  <p:sldSz cx="12192000" cy="6858000"/>
  <p:notesSz cx="6858000" cy="9144000"/>
  <p:defaultTextStyle>
    <a:defPPr rtl="0">
      <a:defRPr lang="ko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9911" autoAdjust="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>
        <p:guide orient="horz" pos="2160"/>
        <p:guide pos="3840"/>
        <p:guide pos="7296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100" d="100"/>
          <a:sy n="100" d="100"/>
        </p:scale>
        <p:origin x="355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ko-KR" altLang="en-US" dirty="0">
              <a:latin typeface="맑은 고딕" panose="020B0503020000020004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7458154-F06F-4B92-9EA5-47B6187D652C}" type="datetime4">
              <a:rPr lang="ko-KR" altLang="en-US" smtClean="0">
                <a:latin typeface="맑은 고딕" panose="020B0503020000020004" pitchFamily="50" charset="-127"/>
              </a:rPr>
              <a:t>2019년 9월 29일</a:t>
            </a:fld>
            <a:endParaRPr lang="ko-KR" altLang="en-US" dirty="0">
              <a:latin typeface="맑은 고딕" panose="020B0503020000020004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ko-KR" altLang="en-US" dirty="0">
              <a:latin typeface="맑은 고딕" panose="020B0503020000020004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64E50CC-F33A-4EF4-9F12-93EC4A21A0CF}" type="slidenum">
              <a:rPr lang="en-US" altLang="ko-KR" smtClean="0">
                <a:latin typeface="맑은 고딕" panose="020B0503020000020004" pitchFamily="50" charset="-127"/>
              </a:rPr>
              <a:t>‹#›</a:t>
            </a:fld>
            <a:endParaRPr lang="ko-KR" altLang="en-US" dirty="0"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맑은 고딕" panose="020B0503020000020004" pitchFamily="50" charset="-127"/>
              </a:defRPr>
            </a:lvl1pPr>
          </a:lstStyle>
          <a:p>
            <a:endParaRPr lang="ko-KR" altLang="en-US" noProof="0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맑은 고딕" panose="020B0503020000020004" pitchFamily="50" charset="-127"/>
              </a:defRPr>
            </a:lvl1pPr>
          </a:lstStyle>
          <a:p>
            <a:fld id="{258C430E-8468-4F52-A66F-3CC625A80D37}" type="datetime4">
              <a:rPr lang="ko-KR" altLang="en-US" smtClean="0"/>
              <a:pPr/>
              <a:t>2019년 9월 29일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ko-KR" altLang="en-US" noProof="0" dirty="0"/>
              <a:t>마스터 텍스트 스타일을 편집하려면 클릭하세요</a:t>
            </a:r>
            <a:r>
              <a:rPr lang="en-US" altLang="ko-KR" noProof="0" dirty="0"/>
              <a:t>.</a:t>
            </a:r>
          </a:p>
          <a:p>
            <a:pPr lvl="1" rtl="0"/>
            <a:r>
              <a:rPr lang="ko-KR" altLang="en-US" noProof="0" dirty="0"/>
              <a:t>둘째 수준</a:t>
            </a:r>
          </a:p>
          <a:p>
            <a:pPr lvl="2" rtl="0"/>
            <a:r>
              <a:rPr lang="ko-KR" altLang="en-US" noProof="0" dirty="0"/>
              <a:t>셋째 수준</a:t>
            </a:r>
          </a:p>
          <a:p>
            <a:pPr lvl="3" rtl="0"/>
            <a:r>
              <a:rPr lang="ko-KR" altLang="en-US" noProof="0" dirty="0"/>
              <a:t>넷째 수준</a:t>
            </a:r>
          </a:p>
          <a:p>
            <a:pPr lvl="4" rtl="0"/>
            <a:r>
              <a:rPr lang="ko-KR" altLang="en-US" noProof="0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맑은 고딕" panose="020B0503020000020004" pitchFamily="50" charset="-127"/>
              </a:defRPr>
            </a:lvl1pPr>
          </a:lstStyle>
          <a:p>
            <a:endParaRPr lang="ko-KR" altLang="en-US" noProof="0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맑은 고딕" panose="020B0503020000020004" pitchFamily="50" charset="-127"/>
              </a:defRPr>
            </a:lvl1pPr>
          </a:lstStyle>
          <a:p>
            <a:fld id="{32674CE4-FBD8-4481-AEFB-CA53E599A745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2674CE4-FBD8-4481-AEFB-CA53E599A745}" type="slidenum">
              <a:rPr lang="en-US" altLang="ko-KR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ko" dirty="0">
                <a:ea typeface="맑은 고딕" panose="020B0503020000020004" pitchFamily="50" charset="-127"/>
              </a:rPr>
              <a:t>프레젠테이션을 통해 참가자가 얻는 혜택: 성인 학습자는 주제가 얼마나 중요한지 또는 왜 중요한지를 알면 주제에 더 관심을 가집니다.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ko" dirty="0">
                <a:ea typeface="맑은 고딕" panose="020B0503020000020004" pitchFamily="50" charset="-127"/>
              </a:rPr>
              <a:t>발표자의 주제에 대한 전문 지식 수준: 해당 분야에 대한 자격을 간단히 설명하거나 참가자가 발표자의 발표를 들어야 하는 이유를 설명합니다.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67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ko" dirty="0">
                <a:ea typeface="맑은 고딕" panose="020B0503020000020004" pitchFamily="50" charset="-127"/>
              </a:rPr>
              <a:t>단원 설명은 간단해야 합니다.</a:t>
            </a:r>
          </a:p>
          <a:p>
            <a:pPr rtl="0"/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871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ko-KR" altLang="en-US" b="1" dirty="0">
                <a:ea typeface="맑은 고딕" panose="020B0503020000020004" pitchFamily="50" charset="-127"/>
              </a:rPr>
              <a:t>목표 예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ko-KR" altLang="en-US" dirty="0">
                <a:ea typeface="맑은 고딕" panose="020B0503020000020004" pitchFamily="50" charset="-127"/>
              </a:rPr>
              <a:t>이 단원을 마치면 다음을 수행할 수 있습니다</a:t>
            </a:r>
            <a:r>
              <a:rPr lang="en-US" altLang="ko-KR" dirty="0">
                <a:ea typeface="맑은 고딕" panose="020B0503020000020004" pitchFamily="50" charset="-127"/>
              </a:rPr>
              <a:t>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ko-KR" altLang="en-US" dirty="0">
                <a:ea typeface="맑은 고딕" panose="020B0503020000020004" pitchFamily="50" charset="-127"/>
              </a:rPr>
              <a:t>팀 웹 서버에 파일을 저장합니다</a:t>
            </a:r>
            <a:r>
              <a:rPr lang="en-US" altLang="ko-KR" dirty="0">
                <a:ea typeface="맑은 고딕" panose="020B0503020000020004" pitchFamily="50" charset="-127"/>
              </a:rPr>
              <a:t>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ko-KR" altLang="en-US" dirty="0">
                <a:ea typeface="맑은 고딕" panose="020B0503020000020004" pitchFamily="50" charset="-127"/>
              </a:rPr>
              <a:t>팀 웹 서버의 다른 위치로 파일을 이동합니다</a:t>
            </a:r>
            <a:r>
              <a:rPr lang="en-US" altLang="ko-KR" dirty="0">
                <a:ea typeface="맑은 고딕" panose="020B0503020000020004" pitchFamily="50" charset="-127"/>
              </a:rPr>
              <a:t>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ko-KR" altLang="en-US" dirty="0">
                <a:ea typeface="맑은 고딕" panose="020B0503020000020004" pitchFamily="50" charset="-127"/>
              </a:rPr>
              <a:t>팀 웹 서버의 파일을 공유합니다</a:t>
            </a:r>
            <a:r>
              <a:rPr lang="en-US" altLang="ko-KR" dirty="0">
                <a:ea typeface="맑은 고딕" panose="020B0503020000020004" pitchFamily="50" charset="-127"/>
              </a:rPr>
              <a:t>.</a:t>
            </a:r>
          </a:p>
          <a:p>
            <a:pPr rtl="0"/>
            <a:endParaRPr lang="ko-KR" altLang="en-US" noProof="0" dirty="0"/>
          </a:p>
          <a:p>
            <a:pPr rtl="0"/>
            <a:endParaRPr lang="ko-KR" altLang="en-US" noProof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441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2674CE4-FBD8-4481-AEFB-CA53E599A745}" type="slidenum">
              <a:rPr lang="en-US" altLang="ko-KR" smtClean="0"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680305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2674CE4-FBD8-4481-AEFB-CA53E599A745}" type="slidenum">
              <a:rPr lang="en-US" altLang="ko-KR" smtClean="0"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97533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800B302-F4DC-4547-9C74-CF794137D166}" type="slidenum">
              <a:rPr lang="en-US" altLang="ko-KR" smtClean="0"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08655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2674CE4-FBD8-4481-AEFB-CA53E599A745}" type="slidenum">
              <a:rPr lang="en-US" altLang="ko-KR" smtClean="0"/>
              <a:t>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838800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2674CE4-FBD8-4481-AEFB-CA53E599A745}" type="slidenum">
              <a:rPr lang="en-US" altLang="ko-KR" smtClean="0"/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78004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 useBgFill="1">
        <p:nvSpPr>
          <p:cNvPr id="30" name="모서리가 둥근 직사각형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 useBgFill="1">
        <p:nvSpPr>
          <p:cNvPr id="31" name="모서리가 둥근 직사각형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609600" y="2389009"/>
            <a:ext cx="11277600" cy="1470025"/>
          </a:xfrm>
        </p:spPr>
        <p:txBody>
          <a:bodyPr rtlCol="0"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 rtlCol="0"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rtl="0"/>
            <a:r>
              <a:rPr lang="ko-KR" altLang="en-US"/>
              <a:t>클릭하여 마스터 부제목 스타일 편집</a:t>
            </a:r>
            <a:endParaRPr lang="ko-KR" altLang="en-US" dirty="0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7265116" y="4205288"/>
            <a:ext cx="172720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r>
              <a:rPr lang="ko-KR" altLang="en-US" dirty="0"/>
              <a:t>바닥글 추가</a:t>
            </a:r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9043832" y="4206240"/>
            <a:ext cx="133200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94694F25-D644-42F1-B3CC-9F453010BC16}" type="datetime4">
              <a:rPr lang="ko-KR" altLang="en-US" smtClean="0"/>
              <a:pPr/>
              <a:t>2019년 9월 29일</a:t>
            </a:fld>
            <a:endParaRPr lang="ko-KR" altLang="en-US" dirty="0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 rtlCol="0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 rtl="0"/>
            <a:fld id="{401CF334-2D5C-4859-84A6-CA7E6E43FAEB}" type="slidenum">
              <a:rPr lang="en-US" altLang="ko-KR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 eaLnBrk="1" latinLnBrk="0" hangingPunct="1"/>
            <a:r>
              <a:rPr lang="ko-KR" altLang="en-US"/>
              <a:t>마스터 텍스트 스타일을 편집하려면 클릭</a:t>
            </a:r>
          </a:p>
          <a:p>
            <a:pPr lvl="1" rtl="0" eaLnBrk="1" latinLnBrk="0" hangingPunct="1"/>
            <a:r>
              <a:rPr lang="ko-KR" altLang="en-US"/>
              <a:t>두 번째 수준</a:t>
            </a:r>
          </a:p>
          <a:p>
            <a:pPr lvl="2" rtl="0" eaLnBrk="1" latinLnBrk="0" hangingPunct="1"/>
            <a:r>
              <a:rPr lang="ko-KR" altLang="en-US"/>
              <a:t>세 번째 수준</a:t>
            </a:r>
          </a:p>
          <a:p>
            <a:pPr lvl="3" rtl="0" eaLnBrk="1" latinLnBrk="0" hangingPunct="1"/>
            <a:r>
              <a:rPr lang="ko-KR" altLang="en-US"/>
              <a:t>네 번째 수준</a:t>
            </a:r>
          </a:p>
          <a:p>
            <a:pPr lvl="4" rtl="0" eaLnBrk="1" latinLnBrk="0" hangingPunct="1"/>
            <a:r>
              <a:rPr lang="ko-KR" altLang="en-US"/>
              <a:t>다섯 번째 수준</a:t>
            </a:r>
            <a:endParaRPr kumimoji="0"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바닥글 추가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FB6B5C9-4B18-4F34-8E3E-FAD2AE1D9784}" type="datetime4">
              <a:rPr lang="ko-KR" altLang="en-US" smtClean="0"/>
              <a:pPr/>
              <a:t>2019년 9월 29일</a:t>
            </a:fld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en-US" altLang="ko-KR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 hasCustomPrompt="1"/>
          </p:nvPr>
        </p:nvSpPr>
        <p:spPr>
          <a:xfrm>
            <a:off x="9042400" y="1143000"/>
            <a:ext cx="2540000" cy="5448300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ko-KR" altLang="en-US" dirty="0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1143000"/>
            <a:ext cx="8331200" cy="5448300"/>
          </a:xfrm>
        </p:spPr>
        <p:txBody>
          <a:bodyPr vert="eaVert" rtlCol="0"/>
          <a:lstStyle>
            <a:lvl5pPr>
              <a:defRPr/>
            </a:lvl5pPr>
          </a:lstStyle>
          <a:p>
            <a:pPr lvl="0" rtl="0" eaLnBrk="1" latinLnBrk="0" hangingPunct="1"/>
            <a:r>
              <a:rPr lang="ko-KR" altLang="en-US" dirty="0"/>
              <a:t>마스터 텍스트 스타일을 편집하려면 클릭하세요</a:t>
            </a:r>
            <a:r>
              <a:rPr lang="en-US" altLang="ko-KR" dirty="0"/>
              <a:t>.</a:t>
            </a:r>
          </a:p>
          <a:p>
            <a:pPr lvl="1" rtl="0" eaLnBrk="1" latinLnBrk="0" hangingPunct="1"/>
            <a:r>
              <a:rPr lang="ko-KR" altLang="en-US" dirty="0"/>
              <a:t>둘째 수준</a:t>
            </a:r>
          </a:p>
          <a:p>
            <a:pPr lvl="2" rtl="0" eaLnBrk="1" latinLnBrk="0" hangingPunct="1"/>
            <a:r>
              <a:rPr lang="ko-KR" altLang="en-US" dirty="0"/>
              <a:t>셋째 수준</a:t>
            </a:r>
          </a:p>
          <a:p>
            <a:pPr lvl="3" rtl="0" eaLnBrk="1" latinLnBrk="0" hangingPunct="1"/>
            <a:r>
              <a:rPr lang="ko-KR" altLang="en-US" dirty="0"/>
              <a:t>넷째 수준</a:t>
            </a:r>
          </a:p>
          <a:p>
            <a:pPr lvl="4" rtl="0" eaLnBrk="1" latinLnBrk="0" hangingPunct="1"/>
            <a:r>
              <a:rPr lang="ko-KR" altLang="en-US" dirty="0"/>
              <a:t>다섯째 수준</a:t>
            </a:r>
            <a:endParaRPr kumimoji="0"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바닥글 추가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33A0385-CE73-423F-9B05-AF254D6215F2}" type="datetime4">
              <a:rPr lang="ko-KR" altLang="en-US" smtClean="0"/>
              <a:pPr/>
              <a:t>2019년 9월 29일</a:t>
            </a:fld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en-US" altLang="ko-KR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 rtl="0" eaLnBrk="1" latinLnBrk="0" hangingPunct="1"/>
            <a:r>
              <a:rPr lang="ko-KR" altLang="en-US"/>
              <a:t>마스터 텍스트 스타일을 편집하려면 클릭</a:t>
            </a:r>
          </a:p>
          <a:p>
            <a:pPr lvl="1" rtl="0" eaLnBrk="1" latinLnBrk="0" hangingPunct="1"/>
            <a:r>
              <a:rPr lang="ko-KR" altLang="en-US"/>
              <a:t>두 번째 수준</a:t>
            </a:r>
          </a:p>
          <a:p>
            <a:pPr lvl="2" rtl="0" eaLnBrk="1" latinLnBrk="0" hangingPunct="1"/>
            <a:r>
              <a:rPr lang="ko-KR" altLang="en-US"/>
              <a:t>세 번째 수준</a:t>
            </a:r>
          </a:p>
          <a:p>
            <a:pPr lvl="3" rtl="0" eaLnBrk="1" latinLnBrk="0" hangingPunct="1"/>
            <a:r>
              <a:rPr lang="ko-KR" altLang="en-US"/>
              <a:t>네 번째 수준</a:t>
            </a:r>
          </a:p>
          <a:p>
            <a:pPr lvl="4" rtl="0" eaLnBrk="1" latinLnBrk="0" hangingPunct="1"/>
            <a:r>
              <a:rPr lang="ko-KR" altLang="en-US"/>
              <a:t>다섯 번째 수준</a:t>
            </a:r>
            <a:endParaRPr kumimoji="0"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바닥글 추가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F488AF3-E4C2-46C4-883C-60860EA77C5C}" type="datetime4">
              <a:rPr lang="ko-KR" altLang="en-US" smtClean="0"/>
              <a:pPr/>
              <a:t>2019년 9월 29일</a:t>
            </a:fld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en-US" altLang="ko-KR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1968322"/>
            <a:ext cx="10363200" cy="1362075"/>
          </a:xfrm>
        </p:spPr>
        <p:txBody>
          <a:bodyPr rtlCol="0"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pPr rtl="0"/>
            <a:r>
              <a:rPr lang="ko-KR" altLang="en-US"/>
              <a:t>마스터 제목 스타일 편집</a:t>
            </a:r>
            <a:endParaRPr kumimoji="0"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rtlCol="0"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rtl="0" eaLnBrk="1" latinLnBrk="0" hangingPunct="1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바닥글 추가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2B6626D-13F9-4303-ACEA-CC76B0514040}" type="datetime4">
              <a:rPr lang="ko-KR" altLang="en-US" smtClean="0"/>
              <a:pPr/>
              <a:t>2019년 9월 29일</a:t>
            </a:fld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en-US" altLang="ko-KR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ko-KR" altLang="en-US"/>
              <a:t>마스터 텍스트 스타일을 편집하려면 클릭</a:t>
            </a:r>
          </a:p>
          <a:p>
            <a:pPr lvl="1" rtl="0" eaLnBrk="1" latinLnBrk="0" hangingPunct="1"/>
            <a:r>
              <a:rPr lang="ko-KR" altLang="en-US"/>
              <a:t>두 번째 수준</a:t>
            </a:r>
          </a:p>
          <a:p>
            <a:pPr lvl="2" rtl="0" eaLnBrk="1" latinLnBrk="0" hangingPunct="1"/>
            <a:r>
              <a:rPr lang="ko-KR" altLang="en-US"/>
              <a:t>세 번째 수준</a:t>
            </a:r>
          </a:p>
          <a:p>
            <a:pPr lvl="3" rtl="0" eaLnBrk="1" latinLnBrk="0" hangingPunct="1"/>
            <a:r>
              <a:rPr lang="ko-KR" altLang="en-US"/>
              <a:t>네 번째 수준</a:t>
            </a:r>
          </a:p>
          <a:p>
            <a:pPr lvl="4" rtl="0" eaLnBrk="1" latinLnBrk="0" hangingPunct="1"/>
            <a:r>
              <a:rPr lang="ko-KR" altLang="en-US"/>
              <a:t>다섯 번째 수준</a:t>
            </a:r>
            <a:endParaRPr kumimoji="0"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ko-KR" altLang="en-US"/>
              <a:t>마스터 텍스트 스타일을 편집하려면 클릭</a:t>
            </a:r>
          </a:p>
          <a:p>
            <a:pPr lvl="1" rtl="0" eaLnBrk="1" latinLnBrk="0" hangingPunct="1"/>
            <a:r>
              <a:rPr lang="ko-KR" altLang="en-US"/>
              <a:t>두 번째 수준</a:t>
            </a:r>
          </a:p>
          <a:p>
            <a:pPr lvl="2" rtl="0" eaLnBrk="1" latinLnBrk="0" hangingPunct="1"/>
            <a:r>
              <a:rPr lang="ko-KR" altLang="en-US"/>
              <a:t>세 번째 수준</a:t>
            </a:r>
          </a:p>
          <a:p>
            <a:pPr lvl="3" rtl="0" eaLnBrk="1" latinLnBrk="0" hangingPunct="1"/>
            <a:r>
              <a:rPr lang="ko-KR" altLang="en-US"/>
              <a:t>네 번째 수준</a:t>
            </a:r>
          </a:p>
          <a:p>
            <a:pPr lvl="4" rtl="0" eaLnBrk="1" latinLnBrk="0" hangingPunct="1"/>
            <a:r>
              <a:rPr lang="ko-KR" altLang="en-US"/>
              <a:t>다섯 번째 수준</a:t>
            </a:r>
            <a:endParaRPr kumimoji="0"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바닥글 추가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0EDF400-A36F-4704-AF2F-BBAC0CF33C56}" type="datetime4">
              <a:rPr lang="ko-KR" altLang="en-US" smtClean="0"/>
              <a:pPr/>
              <a:t>2019년 9월 29일</a:t>
            </a:fld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en-US" altLang="ko-KR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0" orient="horz" pos="2160">
          <p15:clr>
            <a:srgbClr val="FBAE40"/>
          </p15:clr>
        </p15:guide>
        <p15:guide id="1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rtlCol="0" anchor="ctr"/>
          <a:lstStyle>
            <a:lvl1pPr>
              <a:defRPr sz="4000" b="0" i="0" cap="none" baseline="0"/>
            </a:lvl1pPr>
          </a:lstStyle>
          <a:p>
            <a:pPr rtl="0"/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ko-KR" altLang="en-US"/>
              <a:t>마스터 텍스트 스타일을 편집하려면 클릭</a:t>
            </a:r>
          </a:p>
          <a:p>
            <a:pPr lvl="1" rtl="0" eaLnBrk="1" latinLnBrk="0" hangingPunct="1"/>
            <a:r>
              <a:rPr lang="ko-KR" altLang="en-US"/>
              <a:t>두 번째 수준</a:t>
            </a:r>
          </a:p>
          <a:p>
            <a:pPr lvl="2" rtl="0" eaLnBrk="1" latinLnBrk="0" hangingPunct="1"/>
            <a:r>
              <a:rPr lang="ko-KR" altLang="en-US"/>
              <a:t>세 번째 수준</a:t>
            </a:r>
          </a:p>
          <a:p>
            <a:pPr lvl="3" rtl="0" eaLnBrk="1" latinLnBrk="0" hangingPunct="1"/>
            <a:r>
              <a:rPr lang="ko-KR" altLang="en-US"/>
              <a:t>네 번째 수준</a:t>
            </a:r>
          </a:p>
          <a:p>
            <a:pPr lvl="4" rtl="0" eaLnBrk="1" latinLnBrk="0" hangingPunct="1"/>
            <a:r>
              <a:rPr lang="ko-KR" altLang="en-US"/>
              <a:t>다섯 번째 수준</a:t>
            </a:r>
            <a:endParaRPr kumimoji="0"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ko-KR" altLang="en-US"/>
              <a:t>마스터 텍스트 스타일을 편집하려면 클릭</a:t>
            </a:r>
          </a:p>
          <a:p>
            <a:pPr lvl="1" rtl="0" eaLnBrk="1" latinLnBrk="0" hangingPunct="1"/>
            <a:r>
              <a:rPr lang="ko-KR" altLang="en-US"/>
              <a:t>두 번째 수준</a:t>
            </a:r>
          </a:p>
          <a:p>
            <a:pPr lvl="2" rtl="0" eaLnBrk="1" latinLnBrk="0" hangingPunct="1"/>
            <a:r>
              <a:rPr lang="ko-KR" altLang="en-US"/>
              <a:t>세 번째 수준</a:t>
            </a:r>
          </a:p>
          <a:p>
            <a:pPr lvl="3" rtl="0" eaLnBrk="1" latinLnBrk="0" hangingPunct="1"/>
            <a:r>
              <a:rPr lang="ko-KR" altLang="en-US"/>
              <a:t>네 번째 수준</a:t>
            </a:r>
          </a:p>
          <a:p>
            <a:pPr lvl="4" rtl="0" eaLnBrk="1" latinLnBrk="0" hangingPunct="1"/>
            <a:r>
              <a:rPr lang="ko-KR" altLang="en-US"/>
              <a:t>다섯 번째 수준</a:t>
            </a:r>
            <a:endParaRPr kumimoji="0" lang="ko-KR" altLang="en-US" dirty="0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바닥글 추가</a:t>
            </a:r>
          </a:p>
        </p:txBody>
      </p:sp>
      <p:sp>
        <p:nvSpPr>
          <p:cNvPr id="26" name="날짜 개체 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E1F0414-1742-40E5-BCBF-A637EDE2C2BF}" type="datetime4">
              <a:rPr lang="ko-KR" altLang="en-US" smtClean="0"/>
              <a:pPr/>
              <a:t>2019년 9월 29일</a:t>
            </a:fld>
            <a:endParaRPr lang="ko-KR" altLang="en-US" dirty="0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en-US" altLang="ko-KR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rtlCol="0"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pPr rtl="0"/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 rtlCol="0"/>
          <a:lstStyle/>
          <a:p>
            <a:pPr rtl="0"/>
            <a:r>
              <a:rPr lang="ko-KR" altLang="en-US" dirty="0"/>
              <a:t>바닥글 추가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332000" cy="457200"/>
          </a:xfrm>
        </p:spPr>
        <p:txBody>
          <a:bodyPr rtlCol="0"/>
          <a:lstStyle>
            <a:lvl1pPr>
              <a:defRPr/>
            </a:lvl1pPr>
          </a:lstStyle>
          <a:p>
            <a:fld id="{12D8F88E-7F41-4146-ADAC-5DDED3CCCDF5}" type="datetime4">
              <a:rPr lang="ko-KR" altLang="en-US" smtClean="0"/>
              <a:pPr/>
              <a:t>2019년 9월 29일</a:t>
            </a:fld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 rtlCol="0"/>
          <a:lstStyle/>
          <a:p>
            <a:pPr rtl="0"/>
            <a:fld id="{401CF334-2D5C-4859-84A6-CA7E6E43FAEB}" type="slidenum">
              <a:rPr lang="en-US" altLang="ko-KR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비어 있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바닥글 추가</a:t>
            </a:r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544992A-6B43-4D9C-91BA-45B4770FA9EC}" type="datetime4">
              <a:rPr lang="ko-KR" altLang="en-US" smtClean="0"/>
              <a:pPr/>
              <a:t>2019년 9월 29일</a:t>
            </a:fld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en-US" altLang="ko-KR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7137995" y="1101970"/>
            <a:ext cx="4511040" cy="877824"/>
          </a:xfrm>
        </p:spPr>
        <p:txBody>
          <a:bodyPr rtlCol="0" anchor="b"/>
          <a:lstStyle>
            <a:lvl1pPr algn="l">
              <a:buNone/>
              <a:defRPr sz="1800" b="1"/>
            </a:lvl1pPr>
          </a:lstStyle>
          <a:p>
            <a:pPr rtl="0"/>
            <a:r>
              <a:rPr lang="ko-KR" altLang="en-US" dirty="0"/>
              <a:t>마스터 제목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0508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rtl="0" eaLnBrk="1" latinLnBrk="0" hangingPunct="1"/>
            <a:r>
              <a:rPr lang="ko-KR" altLang="en-US"/>
              <a:t>마스터 텍스트 스타일을 편집하려면 클릭</a:t>
            </a:r>
          </a:p>
          <a:p>
            <a:pPr lvl="1" rtl="0" eaLnBrk="1" latinLnBrk="0" hangingPunct="1"/>
            <a:r>
              <a:rPr lang="ko-KR" altLang="en-US"/>
              <a:t>두 번째 수준</a:t>
            </a:r>
          </a:p>
          <a:p>
            <a:pPr lvl="2" rtl="0" eaLnBrk="1" latinLnBrk="0" hangingPunct="1"/>
            <a:r>
              <a:rPr lang="ko-KR" altLang="en-US"/>
              <a:t>세 번째 수준</a:t>
            </a:r>
          </a:p>
          <a:p>
            <a:pPr lvl="3" rtl="0" eaLnBrk="1" latinLnBrk="0" hangingPunct="1"/>
            <a:r>
              <a:rPr lang="ko-KR" altLang="en-US"/>
              <a:t>네 번째 수준</a:t>
            </a:r>
          </a:p>
          <a:p>
            <a:pPr lvl="4" rtl="0" eaLnBrk="1" latinLnBrk="0" hangingPunct="1"/>
            <a:r>
              <a:rPr lang="ko-KR" altLang="en-US"/>
              <a:t>다섯 번째 수준</a:t>
            </a:r>
            <a:endParaRPr kumimoji="0"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580573"/>
          </a:xfrm>
        </p:spPr>
        <p:txBody>
          <a:bodyPr rtlCol="0"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rtl="0" eaLnBrk="1" latinLnBrk="0" hangingPunct="1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바닥글 추가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7EB5C94-FDA9-4D16-B72E-6A88FE13E8C6}" type="datetime4">
              <a:rPr lang="ko-KR" altLang="en-US" smtClean="0"/>
              <a:pPr/>
              <a:t>2019년 9월 29일</a:t>
            </a:fld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en-US" altLang="ko-KR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rtlCol="0" anchor="t"/>
          <a:lstStyle>
            <a:lvl1pPr algn="ctr">
              <a:buNone/>
              <a:defRPr sz="2000" b="1"/>
            </a:lvl1pPr>
          </a:lstStyle>
          <a:p>
            <a:pPr rtl="0"/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3" name="그림 개체 틀 2" descr="이미지를 추가할 수 있는 빈 개체 틀입니다. 개체 틀을 클릭하고 추가할 이미지를 선택하세요.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 rtlCol="0"/>
          <a:lstStyle>
            <a:lvl1pPr marL="0" indent="0">
              <a:buNone/>
              <a:defRPr sz="3200"/>
            </a:lvl1pPr>
          </a:lstStyle>
          <a:p>
            <a:pPr rtl="0"/>
            <a:r>
              <a:rPr lang="ko-KR" altLang="en-US"/>
              <a:t>그림을 추가하려면 아이콘을 클릭하십시오</a:t>
            </a:r>
            <a:endParaRPr kumimoji="0"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rtl="0" eaLnBrk="1" latinLnBrk="0" hangingPunct="1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바닥글 추가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26E5215-DDDB-4AE1-BB3B-7D32E26C92B4}" type="datetime4">
              <a:rPr lang="ko-KR" altLang="en-US" smtClean="0"/>
              <a:pPr/>
              <a:t>2019년 9월 29일</a:t>
            </a:fld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en-US" altLang="ko-KR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32" name="직사각형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 useBgFill="1">
        <p:nvSpPr>
          <p:cNvPr id="33" name="모서리가 둥근 직사각형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 useBgFill="1">
        <p:nvSpPr>
          <p:cNvPr id="34" name="모서리가 둥근 직사각형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35" name="직사각형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36" name="직사각형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37" name="직사각형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38" name="직사각형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39" name="직사각형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40" name="직사각형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ko-KR" altLang="en-US" sz="1800" dirty="0">
              <a:latin typeface="맑은 고딕" panose="020B0503020000020004" pitchFamily="50" charset="-127"/>
            </a:endParaRPr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pPr rtl="0"/>
            <a:r>
              <a:rPr lang="ko-KR" altLang="en-US" dirty="0"/>
              <a:t>마스터 제목 스타일 편집</a:t>
            </a:r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rtl="0"/>
            <a:r>
              <a:rPr lang="ko-KR" altLang="en-US" dirty="0"/>
              <a:t>마스터 텍스트 스타일 편집</a:t>
            </a:r>
          </a:p>
          <a:p>
            <a:pPr lvl="1" rtl="0"/>
            <a:r>
              <a:rPr lang="ko-KR" altLang="en-US" dirty="0"/>
              <a:t>둘째 수준</a:t>
            </a:r>
          </a:p>
          <a:p>
            <a:pPr lvl="2" rtl="0"/>
            <a:r>
              <a:rPr lang="ko-KR" altLang="en-US" dirty="0"/>
              <a:t>셋째 수준</a:t>
            </a:r>
          </a:p>
          <a:p>
            <a:pPr lvl="3" rtl="0"/>
            <a:r>
              <a:rPr lang="ko-KR" altLang="en-US" dirty="0"/>
              <a:t>넷째 수준</a:t>
            </a:r>
          </a:p>
          <a:p>
            <a:pPr lvl="4" rtl="0"/>
            <a:r>
              <a:rPr lang="ko-KR" altLang="en-US" dirty="0"/>
              <a:t>다섯째 수준</a:t>
            </a: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 rtlCol="0"/>
          <a:lstStyle>
            <a:lvl1pPr algn="r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바닥글 추가</a:t>
            </a:r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332000" cy="457200"/>
          </a:xfrm>
          <a:prstGeom prst="rect">
            <a:avLst/>
          </a:prstGeom>
        </p:spPr>
        <p:txBody>
          <a:bodyPr vert="horz" rtlCol="0"/>
          <a:lstStyle>
            <a:lvl1pPr algn="l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</a:defRPr>
            </a:lvl1pPr>
          </a:lstStyle>
          <a:p>
            <a:fld id="{65FF3804-A92E-4DFF-A0B3-62A49209ED6C}" type="datetime4">
              <a:rPr lang="ko-KR" altLang="en-US" smtClean="0"/>
              <a:pPr/>
              <a:t>2019년 9월 29일</a:t>
            </a:fld>
            <a:endParaRPr lang="ko-KR" altLang="en-US" dirty="0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rtlCol="0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latin typeface="맑은 고딕" panose="020B0503020000020004" pitchFamily="50" charset="-127"/>
              </a:defRPr>
            </a:lvl1pPr>
          </a:lstStyle>
          <a:p>
            <a:fld id="{401CF334-2D5C-4859-84A6-CA7E6E43FAEB}" type="slidenum">
              <a:rPr lang="en-US" altLang="ko-KR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1" hangingPunct="1">
        <a:spcBef>
          <a:spcPct val="0"/>
        </a:spcBef>
        <a:buNone/>
        <a:defRPr kumimoji="0" sz="4000" kern="1200">
          <a:solidFill>
            <a:schemeClr val="tx2"/>
          </a:solidFill>
          <a:latin typeface="맑은 고딕" panose="020B0503020000020004" pitchFamily="50" charset="-127"/>
          <a:ea typeface="+mj-ea"/>
          <a:cs typeface="+mj-cs"/>
        </a:defRPr>
      </a:lvl1pPr>
    </p:titleStyle>
    <p:bodyStyle>
      <a:lvl1pPr marL="365760" indent="-256032" algn="l" rtl="0" eaLnBrk="1" latinLnBrk="1" hangingPunct="1">
        <a:spcBef>
          <a:spcPts val="300"/>
        </a:spcBef>
        <a:buClr>
          <a:schemeClr val="accent3">
            <a:lumMod val="75000"/>
          </a:schemeClr>
        </a:buClr>
        <a:buFont typeface="Georgia"/>
        <a:buChar char="•"/>
        <a:defRPr kumimoji="0" sz="2800" kern="1200">
          <a:solidFill>
            <a:schemeClr val="tx2"/>
          </a:solidFill>
          <a:latin typeface="맑은 고딕" panose="020B0503020000020004" pitchFamily="50" charset="-127"/>
          <a:ea typeface="+mn-ea"/>
          <a:cs typeface="+mn-cs"/>
        </a:defRPr>
      </a:lvl1pPr>
      <a:lvl2pPr marL="658368" indent="-246888" algn="l" rtl="0" eaLnBrk="1" latinLnBrk="1" hangingPunct="1">
        <a:spcBef>
          <a:spcPts val="300"/>
        </a:spcBef>
        <a:buClr>
          <a:schemeClr val="accent2">
            <a:lumMod val="75000"/>
          </a:schemeClr>
        </a:buClr>
        <a:buFont typeface="Georgia"/>
        <a:buChar char="▫"/>
        <a:defRPr kumimoji="0" sz="2600" kern="1200">
          <a:solidFill>
            <a:schemeClr val="tx2"/>
          </a:solidFill>
          <a:latin typeface="맑은 고딕" panose="020B0503020000020004" pitchFamily="50" charset="-127"/>
          <a:ea typeface="+mn-ea"/>
          <a:cs typeface="+mn-cs"/>
        </a:defRPr>
      </a:lvl2pPr>
      <a:lvl3pPr marL="923544" indent="-219456" algn="l" rtl="0" eaLnBrk="1" latinLnBrk="1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400" kern="1200">
          <a:solidFill>
            <a:schemeClr val="tx2"/>
          </a:solidFill>
          <a:latin typeface="맑은 고딕" panose="020B0503020000020004" pitchFamily="50" charset="-127"/>
          <a:ea typeface="+mn-ea"/>
          <a:cs typeface="+mn-cs"/>
        </a:defRPr>
      </a:lvl3pPr>
      <a:lvl4pPr marL="1179576" indent="-201168" algn="l" rtl="0" eaLnBrk="1" latinLnBrk="1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200" kern="1200">
          <a:solidFill>
            <a:schemeClr val="tx2"/>
          </a:solidFill>
          <a:latin typeface="맑은 고딕" panose="020B0503020000020004" pitchFamily="50" charset="-127"/>
          <a:ea typeface="+mn-ea"/>
          <a:cs typeface="+mn-cs"/>
        </a:defRPr>
      </a:lvl4pPr>
      <a:lvl5pPr marL="1389888" indent="-182880" algn="l" rtl="0" eaLnBrk="1" latinLnBrk="1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000" kern="1200">
          <a:solidFill>
            <a:schemeClr val="tx2"/>
          </a:solidFill>
          <a:latin typeface="맑은 고딕" panose="020B0503020000020004" pitchFamily="50" charset="-127"/>
          <a:ea typeface="+mn-ea"/>
          <a:cs typeface="+mn-cs"/>
        </a:defRPr>
      </a:lvl5pPr>
      <a:lvl6pPr marL="1609344" indent="-182880" algn="l" rtl="0" eaLnBrk="1" latinLnBrk="1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1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>
          <p15:clr>
            <a:srgbClr val="F26B43"/>
          </p15:clr>
        </p15:guide>
        <p15:guide id="1" pos="3840">
          <p15:clr>
            <a:srgbClr val="F26B43"/>
          </p15:clr>
        </p15:guide>
        <p15:guide id="2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독도의 정치성 차단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발표자</a:t>
            </a:r>
          </a:p>
          <a:p>
            <a:pPr rtl="0"/>
            <a:r>
              <a:rPr lang="ko-KR" altLang="en-US" dirty="0"/>
              <a:t>재활심리학과 </a:t>
            </a:r>
            <a:r>
              <a:rPr lang="en-US" altLang="ko-KR" dirty="0"/>
              <a:t>21939256 </a:t>
            </a:r>
            <a:r>
              <a:rPr lang="ko-KR" altLang="en-US" dirty="0" err="1"/>
              <a:t>이래영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362200"/>
            <a:ext cx="10972800" cy="1066800"/>
          </a:xfrm>
        </p:spPr>
        <p:txBody>
          <a:bodyPr rtlCol="0"/>
          <a:lstStyle/>
          <a:p>
            <a:pPr algn="ctr" rtl="0"/>
            <a:r>
              <a:rPr lang="ko-KR" altLang="en-US" dirty="0"/>
              <a:t>감사합니다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89132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742950"/>
            <a:ext cx="10972800" cy="1066800"/>
          </a:xfrm>
        </p:spPr>
        <p:txBody>
          <a:bodyPr rtlCol="0"/>
          <a:lstStyle/>
          <a:p>
            <a:pPr rtl="0"/>
            <a:r>
              <a:rPr lang="ko-KR" altLang="en-US" dirty="0"/>
              <a:t>소개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0" y="2151888"/>
            <a:ext cx="10972800" cy="4325112"/>
          </a:xfrm>
        </p:spPr>
        <p:txBody>
          <a:bodyPr rtlCol="0"/>
          <a:lstStyle/>
          <a:p>
            <a:pPr rtl="0"/>
            <a:r>
              <a:rPr lang="ko-KR" altLang="en-US" dirty="0"/>
              <a:t>독도 영유권 다툼의 시발점</a:t>
            </a:r>
            <a:endParaRPr lang="en-US" altLang="ko-KR" dirty="0"/>
          </a:p>
          <a:p>
            <a:pPr rtl="0"/>
            <a:endParaRPr lang="en-US" altLang="ko-KR" dirty="0"/>
          </a:p>
          <a:p>
            <a:pPr rtl="0"/>
            <a:endParaRPr lang="en-US" altLang="ko-KR" dirty="0"/>
          </a:p>
          <a:p>
            <a:pPr rtl="0"/>
            <a:r>
              <a:rPr lang="ko-KR" altLang="en-US" dirty="0"/>
              <a:t>국재 사법재판소 기탁문제</a:t>
            </a:r>
            <a:endParaRPr lang="en-US" altLang="ko-KR" dirty="0"/>
          </a:p>
          <a:p>
            <a:pPr rtl="0"/>
            <a:endParaRPr lang="en-US" altLang="ko-KR" dirty="0"/>
          </a:p>
          <a:p>
            <a:pPr rtl="0"/>
            <a:endParaRPr lang="en-US" altLang="ko-KR" dirty="0"/>
          </a:p>
          <a:p>
            <a:pPr rtl="0"/>
            <a:r>
              <a:rPr lang="ko-KR" altLang="en-US" dirty="0"/>
              <a:t>일본의 억지주장을 통한 독도분쟁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5189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990600"/>
            <a:ext cx="10972800" cy="1066800"/>
          </a:xfrm>
        </p:spPr>
        <p:txBody>
          <a:bodyPr rtlCol="0"/>
          <a:lstStyle/>
          <a:p>
            <a:pPr rtl="0"/>
            <a:r>
              <a:rPr lang="ko-KR" altLang="en-US" dirty="0"/>
              <a:t>독도분쟁의 시발점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0" y="2551938"/>
            <a:ext cx="10972800" cy="4325112"/>
          </a:xfrm>
        </p:spPr>
        <p:txBody>
          <a:bodyPr rtlCol="0"/>
          <a:lstStyle/>
          <a:p>
            <a:pPr rtl="0"/>
            <a:r>
              <a:rPr lang="ko-KR" altLang="en-US" dirty="0"/>
              <a:t>대한민국의 해방</a:t>
            </a:r>
            <a:endParaRPr lang="en-US" altLang="ko-KR" dirty="0"/>
          </a:p>
          <a:p>
            <a:pPr rtl="0"/>
            <a:endParaRPr lang="en-US" altLang="ko-KR" dirty="0"/>
          </a:p>
          <a:p>
            <a:pPr rtl="0"/>
            <a:endParaRPr lang="en-US" altLang="ko-KR" dirty="0"/>
          </a:p>
          <a:p>
            <a:pPr rtl="0"/>
            <a:endParaRPr lang="en-US" altLang="ko-KR" dirty="0"/>
          </a:p>
          <a:p>
            <a:pPr rtl="0"/>
            <a:r>
              <a:rPr lang="en-US" altLang="ko-KR" dirty="0"/>
              <a:t>1952 1</a:t>
            </a:r>
            <a:r>
              <a:rPr lang="ko-KR" altLang="en-US" dirty="0"/>
              <a:t>월 </a:t>
            </a:r>
            <a:r>
              <a:rPr lang="en-US" altLang="ko-KR" dirty="0"/>
              <a:t>18</a:t>
            </a:r>
            <a:r>
              <a:rPr lang="ko-KR" altLang="en-US" dirty="0"/>
              <a:t>일 이승만 정부</a:t>
            </a:r>
          </a:p>
          <a:p>
            <a:pPr rtl="0"/>
            <a:endParaRPr lang="ko-KR" altLang="en-US" dirty="0"/>
          </a:p>
          <a:p>
            <a:pPr marL="109728" indent="0" rtl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9786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국제 사법재판소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endParaRPr lang="en-US" altLang="ko-KR" dirty="0"/>
          </a:p>
          <a:p>
            <a:pPr rtl="0"/>
            <a:r>
              <a:rPr lang="ko-KR" altLang="en-US" dirty="0"/>
              <a:t>일본의 주장</a:t>
            </a:r>
            <a:endParaRPr lang="en-US" altLang="ko-KR" dirty="0"/>
          </a:p>
          <a:p>
            <a:pPr rtl="0"/>
            <a:endParaRPr lang="en-US" altLang="ko-KR" dirty="0"/>
          </a:p>
          <a:p>
            <a:pPr rtl="0"/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8488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대한민국 정부의 공식입장</a:t>
            </a: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7D0C75B8-5489-4B6B-BD35-97514E0F9B5C}"/>
              </a:ext>
            </a:extLst>
          </p:cNvPr>
          <p:cNvSpPr/>
          <p:nvPr/>
        </p:nvSpPr>
        <p:spPr>
          <a:xfrm>
            <a:off x="1154520" y="2474751"/>
            <a:ext cx="3143803" cy="33530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 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한국이 보유한 영유권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ko-KR" altLang="en-US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064B023C-0900-4FE3-B099-3B6B8FC040D1}"/>
              </a:ext>
            </a:extLst>
          </p:cNvPr>
          <p:cNvSpPr/>
          <p:nvPr/>
        </p:nvSpPr>
        <p:spPr>
          <a:xfrm>
            <a:off x="4447898" y="2474751"/>
            <a:ext cx="3143803" cy="33530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강압의 의한 주권침탈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94CB5048-1B72-4008-8987-A238CC10314F}"/>
              </a:ext>
            </a:extLst>
          </p:cNvPr>
          <p:cNvSpPr/>
          <p:nvPr/>
        </p:nvSpPr>
        <p:spPr>
          <a:xfrm>
            <a:off x="7741277" y="2474751"/>
            <a:ext cx="3143803" cy="33530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독도는 한국주권의 상징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3703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일본이 국제사법재판소에 제소를 하려는 이유</a:t>
            </a:r>
          </a:p>
        </p:txBody>
      </p:sp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DCA4F36E-0FCE-481A-8E1E-C257353DD014}"/>
              </a:ext>
            </a:extLst>
          </p:cNvPr>
          <p:cNvSpPr/>
          <p:nvPr/>
        </p:nvSpPr>
        <p:spPr>
          <a:xfrm>
            <a:off x="1154520" y="2474751"/>
            <a:ext cx="3143803" cy="33530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</a:t>
            </a:r>
            <a:r>
              <a:rPr lang="ko-KR" altLang="en-US" sz="2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패소해도 </a:t>
            </a:r>
            <a:endParaRPr lang="en-US" altLang="ko-KR" sz="2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ko-KR" altLang="en-US" sz="2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잃을 게 없음</a:t>
            </a: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A6CD3EAE-6E95-48AC-B12E-C8CC73F14F9E}"/>
              </a:ext>
            </a:extLst>
          </p:cNvPr>
          <p:cNvSpPr/>
          <p:nvPr/>
        </p:nvSpPr>
        <p:spPr>
          <a:xfrm>
            <a:off x="4447898" y="2474751"/>
            <a:ext cx="3143803" cy="33530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국제법상 자료 부족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C2871F79-BCA1-481B-A724-F564D66CEDDC}"/>
              </a:ext>
            </a:extLst>
          </p:cNvPr>
          <p:cNvSpPr/>
          <p:nvPr/>
        </p:nvSpPr>
        <p:spPr>
          <a:xfrm>
            <a:off x="7741277" y="2474751"/>
            <a:ext cx="3143803" cy="33530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altLang="ko-KR" sz="2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</a:t>
            </a:r>
            <a:r>
              <a:rPr lang="ko-KR" altLang="en-US" sz="2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국제사법재판소의 재판관</a:t>
            </a:r>
            <a:endParaRPr lang="ko-KR" altLang="en-US" sz="2300" dirty="0"/>
          </a:p>
        </p:txBody>
      </p:sp>
    </p:spTree>
    <p:extLst>
      <p:ext uri="{BB962C8B-B14F-4D97-AF65-F5344CB8AC3E}">
        <p14:creationId xmlns:p14="http://schemas.microsoft.com/office/powerpoint/2010/main" val="351434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3F0BF2D-AC0D-4122-A41B-168FAAC38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895600"/>
            <a:ext cx="10972800" cy="1066800"/>
          </a:xfrm>
        </p:spPr>
        <p:txBody>
          <a:bodyPr>
            <a:normAutofit/>
          </a:bodyPr>
          <a:lstStyle/>
          <a:p>
            <a:pPr algn="ctr"/>
            <a:r>
              <a:rPr lang="ko-KR" altLang="en-US" dirty="0"/>
              <a:t>일본의 억지주장을 통한 독도분쟁</a:t>
            </a:r>
          </a:p>
        </p:txBody>
      </p:sp>
    </p:spTree>
    <p:extLst>
      <p:ext uri="{BB962C8B-B14F-4D97-AF65-F5344CB8AC3E}">
        <p14:creationId xmlns:p14="http://schemas.microsoft.com/office/powerpoint/2010/main" val="122757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895600"/>
            <a:ext cx="10972800" cy="1066800"/>
          </a:xfrm>
        </p:spPr>
        <p:txBody>
          <a:bodyPr rtlCol="0"/>
          <a:lstStyle/>
          <a:p>
            <a:pPr algn="ctr" rtl="0"/>
            <a:r>
              <a:rPr lang="ko-KR" altLang="en-US" b="1" dirty="0"/>
              <a:t>독도 분쟁의 미래</a:t>
            </a:r>
          </a:p>
        </p:txBody>
      </p:sp>
    </p:spTree>
    <p:extLst>
      <p:ext uri="{BB962C8B-B14F-4D97-AF65-F5344CB8AC3E}">
        <p14:creationId xmlns:p14="http://schemas.microsoft.com/office/powerpoint/2010/main" val="304608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영상 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algn="ctr"/>
            <a:endParaRPr lang="en-US" altLang="ko-KR" dirty="0"/>
          </a:p>
          <a:p>
            <a:pPr algn="ctr"/>
            <a:endParaRPr lang="en-US" altLang="ko-KR" dirty="0"/>
          </a:p>
          <a:p>
            <a:pPr marL="109728" indent="0" algn="ctr">
              <a:buNone/>
            </a:pPr>
            <a:endParaRPr lang="en-US" altLang="ko-KR" dirty="0"/>
          </a:p>
          <a:p>
            <a:pPr algn="ctr"/>
            <a:r>
              <a:rPr lang="en-US" altLang="ko-KR" dirty="0"/>
              <a:t>https://www.youtube.com/watch?v=hNfr2p0ir1o</a:t>
            </a:r>
          </a:p>
        </p:txBody>
      </p:sp>
    </p:spTree>
    <p:extLst>
      <p:ext uri="{BB962C8B-B14F-4D97-AF65-F5344CB8AC3E}">
        <p14:creationId xmlns:p14="http://schemas.microsoft.com/office/powerpoint/2010/main" val="415534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교육 프레젠테이션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225324_TF03460604" id="{DA5E4C40-5A47-42F1-801D-BABF1BF9987A}" vid="{8DF00170-5B8B-46C1-BA83-DC8E6D007D2A}"/>
    </a:ext>
  </a:extLst>
</a:theme>
</file>

<file path=ppt/theme/theme2.xml><?xml version="1.0" encoding="utf-8"?>
<a:theme xmlns:a="http://schemas.openxmlformats.org/drawingml/2006/main" name="Office 테마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181</Words>
  <Application>Microsoft Office PowerPoint</Application>
  <PresentationFormat>와이드스크린</PresentationFormat>
  <Paragraphs>57</Paragraphs>
  <Slides>10</Slides>
  <Notes>9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맑은 고딕</vt:lpstr>
      <vt:lpstr>Arial</vt:lpstr>
      <vt:lpstr>Calibri</vt:lpstr>
      <vt:lpstr>Georgia</vt:lpstr>
      <vt:lpstr>Wingdings 2</vt:lpstr>
      <vt:lpstr>교육 프레젠테이션</vt:lpstr>
      <vt:lpstr>독도의 정치성 차단</vt:lpstr>
      <vt:lpstr>소개</vt:lpstr>
      <vt:lpstr>독도분쟁의 시발점</vt:lpstr>
      <vt:lpstr>국제 사법재판소</vt:lpstr>
      <vt:lpstr>대한민국 정부의 공식입장</vt:lpstr>
      <vt:lpstr>일본이 국제사법재판소에 제소를 하려는 이유</vt:lpstr>
      <vt:lpstr>일본의 억지주장을 통한 독도분쟁</vt:lpstr>
      <vt:lpstr>독도 분쟁의 미래</vt:lpstr>
      <vt:lpstr>영상 </vt:lpstr>
      <vt:lpstr>감사합니다.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독도의 정치성 차단</dc:title>
  <dc:creator>이 래영</dc:creator>
  <cp:lastModifiedBy>이 래영</cp:lastModifiedBy>
  <cp:revision>12</cp:revision>
  <dcterms:created xsi:type="dcterms:W3CDTF">2019-09-29T11:21:19Z</dcterms:created>
  <dcterms:modified xsi:type="dcterms:W3CDTF">2019-09-29T13:21:28Z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