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82" r:id="rId2"/>
    <p:sldId id="283" r:id="rId3"/>
    <p:sldId id="284" r:id="rId4"/>
    <p:sldId id="280" r:id="rId5"/>
    <p:sldId id="285" r:id="rId6"/>
    <p:sldId id="286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01" r:id="rId22"/>
    <p:sldId id="302" r:id="rId23"/>
    <p:sldId id="303" r:id="rId24"/>
    <p:sldId id="304" r:id="rId25"/>
    <p:sldId id="305" r:id="rId26"/>
    <p:sldId id="306" r:id="rId27"/>
  </p:sldIdLst>
  <p:sldSz cx="18288000" cy="10287000"/>
  <p:notesSz cx="10287000" cy="1828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ACF4677E-8BD2-47ae-8A1F-98590045965D">
      <hp:hncThemeShow xmlns:hp="http://schemas.haansoft.com/office/presentation/8.0" xmlns:dsp="http://schemas.microsoft.com/office/drawing/2008/diagram" xmlns:dgm="http://schemas.openxmlformats.org/drawingml/2006/diagram" xmlns:c="http://schemas.openxmlformats.org/drawingml/2006/chart" xmlns="" themeShowType="1" themeSkinType="1" themeTransitionType="1" useThemeTransition="1" byMouseClick="1" attrType="1" dur="200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>
      <p:cViewPr varScale="1">
        <p:scale>
          <a:sx n="77" d="100"/>
          <a:sy n="77" d="100"/>
        </p:scale>
        <p:origin x="126" y="126"/>
      </p:cViewPr>
      <p:guideLst>
        <p:guide orient="horz" pos="215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457700" cy="9144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826919" y="0"/>
            <a:ext cx="4457700" cy="9144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E2B2BC9D-A816-4D0A-858B-1D023B3A8ACA}" type="datetime1">
              <a:rPr lang="ko-KR" altLang="en-US"/>
              <a:pPr lvl="0">
                <a:defRPr/>
              </a:pPr>
              <a:t>2024-05-27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-952500" y="1371600"/>
            <a:ext cx="12192000" cy="6858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1028700" y="8686800"/>
            <a:ext cx="8229600" cy="8229600"/>
          </a:xfrm>
          <a:prstGeom prst="rect">
            <a:avLst/>
          </a:prstGeom>
        </p:spPr>
        <p:txBody>
          <a:bodyPr vert="horz" lIns="91440" tIns="45720" rIns="91440" bIns="45720">
            <a:noAutofit/>
          </a:bodyPr>
          <a:lstStyle/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  <a:p>
            <a:pPr lvl="1">
              <a:defRPr/>
            </a:pPr>
            <a:r>
              <a:rPr lang="ko-KR" altLang="en-US"/>
              <a:t>둘째 수준</a:t>
            </a:r>
          </a:p>
          <a:p>
            <a:pPr lvl="2">
              <a:defRPr/>
            </a:pPr>
            <a:r>
              <a:rPr lang="ko-KR" altLang="en-US"/>
              <a:t>셋째 수준</a:t>
            </a:r>
          </a:p>
          <a:p>
            <a:pPr lvl="3">
              <a:defRPr/>
            </a:pPr>
            <a:r>
              <a:rPr lang="ko-KR" altLang="en-US"/>
              <a:t>넷째 수준</a:t>
            </a:r>
          </a:p>
          <a:p>
            <a:pPr lvl="4">
              <a:defRPr/>
            </a:pPr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17370426"/>
            <a:ext cx="4457700" cy="9144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826919" y="17370426"/>
            <a:ext cx="4457700" cy="9144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09F4262C-968C-4EE9-8164-CE16364706B3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435216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66F1F-CE9B-4651-A6AA-CD717754106B}" type="datetimeFigureOut">
              <a:rPr lang="en-US" smtClean="0"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Char char="•"/>
            </a:pPr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5/27/2024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5/27/2024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5/27/2024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166F1F-CE9B-4651-A6AA-CD717754106B}" type="datetimeFigureOut">
              <a:rPr lang="en-US" smtClean="0"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021451-1387-4CA6-816F-3879F97B5CB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�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�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29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7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36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0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39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2.png"/><Relationship Id="rId7" Type="http://schemas.openxmlformats.org/officeDocument/2006/relationships/image" Target="../media/image44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29.png"/><Relationship Id="rId10" Type="http://schemas.openxmlformats.org/officeDocument/2006/relationships/image" Target="../media/image47.png"/><Relationship Id="rId4" Type="http://schemas.openxmlformats.org/officeDocument/2006/relationships/image" Target="../media/image3.png"/><Relationship Id="rId9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49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29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1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29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4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29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image" Target="../media/image5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29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58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29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60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29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3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png"/><Relationship Id="rId5" Type="http://schemas.openxmlformats.org/officeDocument/2006/relationships/image" Target="../media/image12.png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7" Type="http://schemas.openxmlformats.org/officeDocument/2006/relationships/image" Target="../media/image66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29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3.png"/><Relationship Id="rId7" Type="http://schemas.openxmlformats.org/officeDocument/2006/relationships/image" Target="../media/image69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.png"/><Relationship Id="rId11" Type="http://schemas.openxmlformats.org/officeDocument/2006/relationships/image" Target="../media/image73.png"/><Relationship Id="rId5" Type="http://schemas.openxmlformats.org/officeDocument/2006/relationships/image" Target="../media/image12.png"/><Relationship Id="rId10" Type="http://schemas.openxmlformats.org/officeDocument/2006/relationships/image" Target="../media/image72.png"/><Relationship Id="rId4" Type="http://schemas.openxmlformats.org/officeDocument/2006/relationships/image" Target="../media/image29.png"/><Relationship Id="rId9" Type="http://schemas.openxmlformats.org/officeDocument/2006/relationships/image" Target="../media/image7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4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3.png"/><Relationship Id="rId7" Type="http://schemas.openxmlformats.org/officeDocument/2006/relationships/image" Target="../media/image64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82.png"/><Relationship Id="rId7" Type="http://schemas.openxmlformats.org/officeDocument/2006/relationships/image" Target="../media/image83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29.png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7" Type="http://schemas.openxmlformats.org/officeDocument/2006/relationships/image" Target="../media/image90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6.png"/><Relationship Id="rId7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2.png"/><Relationship Id="rId7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29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29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bg>
      <p:bgPr>
        <a:solidFill>
          <a:srgbClr val="416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783518" y="346551"/>
            <a:ext cx="5083416" cy="2451190"/>
          </a:xfrm>
          <a:prstGeom prst="rect">
            <a:avLst/>
          </a:prstGeom>
        </p:spPr>
      </p:pic>
      <p:pic>
        <p:nvPicPr>
          <p:cNvPr id="3" name="Object 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3876705" y="-306112"/>
            <a:ext cx="5785857" cy="3696743"/>
          </a:xfrm>
          <a:prstGeom prst="rect">
            <a:avLst/>
          </a:prstGeom>
        </p:spPr>
      </p:pic>
      <p:pic>
        <p:nvPicPr>
          <p:cNvPr id="4" name="Object 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024038" y="9209232"/>
            <a:ext cx="3669389" cy="649143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1114286" y="2337496"/>
            <a:ext cx="88661" cy="6113681"/>
            <a:chOff x="1114286" y="2337496"/>
            <a:chExt cx="88661" cy="6113681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1114286" y="2337496"/>
              <a:ext cx="88661" cy="6113681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7384554" y="1068787"/>
            <a:ext cx="7419387" cy="7982509"/>
            <a:chOff x="7384554" y="1068787"/>
            <a:chExt cx="7419387" cy="7982509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7384554" y="1068787"/>
              <a:ext cx="7419387" cy="7982509"/>
            </a:xfrm>
            <a:prstGeom prst="rect">
              <a:avLst/>
            </a:prstGeom>
          </p:spPr>
        </p:pic>
      </p:grpSp>
      <p:pic>
        <p:nvPicPr>
          <p:cNvPr id="11" name="Object 10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1075776" y="3065259"/>
            <a:ext cx="6376198" cy="48735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">
    <p:bg>
      <p:bgPr>
        <a:solidFill>
          <a:srgbClr val="416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783518" y="346551"/>
            <a:ext cx="5055654" cy="2451190"/>
          </a:xfrm>
          <a:prstGeom prst="rect">
            <a:avLst/>
          </a:prstGeom>
        </p:spPr>
      </p:pic>
      <p:pic>
        <p:nvPicPr>
          <p:cNvPr id="3" name="Object 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3886229" y="-306112"/>
            <a:ext cx="5747762" cy="3696743"/>
          </a:xfrm>
          <a:prstGeom prst="rect">
            <a:avLst/>
          </a:prstGeom>
        </p:spPr>
      </p:pic>
      <p:pic>
        <p:nvPicPr>
          <p:cNvPr id="4" name="Object 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024038" y="9209232"/>
            <a:ext cx="3669389" cy="649143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1114286" y="2337496"/>
            <a:ext cx="96823" cy="6676503"/>
            <a:chOff x="1114286" y="2337496"/>
            <a:chExt cx="96823" cy="6676503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1114286" y="2337496"/>
              <a:ext cx="96823" cy="6676503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9287218" y="7412052"/>
            <a:ext cx="8659166" cy="2873662"/>
            <a:chOff x="9287218" y="7412052"/>
            <a:chExt cx="8659166" cy="2873662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9287218" y="7412052"/>
              <a:ext cx="8659166" cy="2873662"/>
            </a:xfrm>
            <a:prstGeom prst="rect">
              <a:avLst/>
            </a:prstGeom>
          </p:spPr>
        </p:pic>
      </p:grpSp>
      <p:pic>
        <p:nvPicPr>
          <p:cNvPr id="11" name="Object 10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1267633" y="2450651"/>
            <a:ext cx="14928390" cy="71180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">
    <p:bg>
      <p:bgPr>
        <a:solidFill>
          <a:srgbClr val="416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783518" y="346551"/>
            <a:ext cx="5203512" cy="2451190"/>
          </a:xfrm>
          <a:prstGeom prst="rect">
            <a:avLst/>
          </a:prstGeom>
        </p:spPr>
      </p:pic>
      <p:pic>
        <p:nvPicPr>
          <p:cNvPr id="3" name="Object 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3886229" y="-306112"/>
            <a:ext cx="5747762" cy="3696743"/>
          </a:xfrm>
          <a:prstGeom prst="rect">
            <a:avLst/>
          </a:prstGeom>
        </p:spPr>
      </p:pic>
      <p:pic>
        <p:nvPicPr>
          <p:cNvPr id="4" name="Object 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024038" y="9209232"/>
            <a:ext cx="3669389" cy="649143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1147412" y="2550836"/>
            <a:ext cx="69537" cy="4794963"/>
            <a:chOff x="1147412" y="2550836"/>
            <a:chExt cx="69537" cy="4794963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1147412" y="2550836"/>
              <a:ext cx="69537" cy="4794963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9287218" y="7412052"/>
            <a:ext cx="8659166" cy="2873662"/>
            <a:chOff x="9287218" y="7412052"/>
            <a:chExt cx="8659166" cy="2873662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9287218" y="7412052"/>
              <a:ext cx="8659166" cy="2873662"/>
            </a:xfrm>
            <a:prstGeom prst="rect">
              <a:avLst/>
            </a:prstGeom>
          </p:spPr>
        </p:pic>
      </p:grpSp>
      <p:pic>
        <p:nvPicPr>
          <p:cNvPr id="11" name="Object 10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1258395" y="3514499"/>
            <a:ext cx="13998086" cy="30946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">
    <p:bg>
      <p:bgPr>
        <a:solidFill>
          <a:srgbClr val="416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783518" y="346551"/>
            <a:ext cx="5203512" cy="2451190"/>
          </a:xfrm>
          <a:prstGeom prst="rect">
            <a:avLst/>
          </a:prstGeom>
        </p:spPr>
      </p:pic>
      <p:pic>
        <p:nvPicPr>
          <p:cNvPr id="3" name="Object 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3886229" y="-306112"/>
            <a:ext cx="5747762" cy="3696743"/>
          </a:xfrm>
          <a:prstGeom prst="rect">
            <a:avLst/>
          </a:prstGeom>
        </p:spPr>
      </p:pic>
      <p:pic>
        <p:nvPicPr>
          <p:cNvPr id="4" name="Object 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024038" y="9209232"/>
            <a:ext cx="3669389" cy="649143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1147412" y="2550836"/>
            <a:ext cx="103106" cy="6331173"/>
            <a:chOff x="1147412" y="2550836"/>
            <a:chExt cx="103106" cy="6331173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1147412" y="2550836"/>
              <a:ext cx="103106" cy="6331173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9287218" y="7412052"/>
            <a:ext cx="8659166" cy="2873662"/>
            <a:chOff x="9287218" y="7412052"/>
            <a:chExt cx="8659166" cy="2873662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9287218" y="7412052"/>
              <a:ext cx="8659166" cy="2873662"/>
            </a:xfrm>
            <a:prstGeom prst="rect">
              <a:avLst/>
            </a:prstGeom>
          </p:spPr>
        </p:pic>
      </p:grpSp>
      <p:pic>
        <p:nvPicPr>
          <p:cNvPr id="11" name="Object 10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1235242" y="2762604"/>
            <a:ext cx="17703306" cy="58821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">
    <p:bg>
      <p:bgPr>
        <a:solidFill>
          <a:srgbClr val="416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783518" y="346551"/>
            <a:ext cx="9649493" cy="2451190"/>
          </a:xfrm>
          <a:prstGeom prst="rect">
            <a:avLst/>
          </a:prstGeom>
        </p:spPr>
      </p:pic>
      <p:pic>
        <p:nvPicPr>
          <p:cNvPr id="3" name="Object 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3886229" y="-306112"/>
            <a:ext cx="5757286" cy="3696743"/>
          </a:xfrm>
          <a:prstGeom prst="rect">
            <a:avLst/>
          </a:prstGeom>
        </p:spPr>
      </p:pic>
      <p:pic>
        <p:nvPicPr>
          <p:cNvPr id="4" name="Object 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024038" y="9209232"/>
            <a:ext cx="3669389" cy="649143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1114286" y="2337496"/>
            <a:ext cx="96823" cy="6676503"/>
            <a:chOff x="1114286" y="2337496"/>
            <a:chExt cx="96823" cy="6676503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1114286" y="2337496"/>
              <a:ext cx="96823" cy="6676503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1448408" y="2237419"/>
            <a:ext cx="1919048" cy="2905438"/>
            <a:chOff x="1448408" y="2237419"/>
            <a:chExt cx="1919048" cy="2905438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1448408" y="2237419"/>
              <a:ext cx="1919048" cy="2905438"/>
            </a:xfrm>
            <a:prstGeom prst="rect">
              <a:avLst/>
            </a:prstGeom>
          </p:spPr>
        </p:pic>
      </p:grpSp>
      <p:grpSp>
        <p:nvGrpSpPr>
          <p:cNvPr id="1003" name="그룹 1003"/>
          <p:cNvGrpSpPr/>
          <p:nvPr/>
        </p:nvGrpSpPr>
        <p:grpSpPr>
          <a:xfrm>
            <a:off x="1211109" y="5163827"/>
            <a:ext cx="3971572" cy="3971572"/>
            <a:chOff x="1211109" y="5163827"/>
            <a:chExt cx="3971572" cy="3971572"/>
          </a:xfrm>
        </p:grpSpPr>
        <p:pic>
          <p:nvPicPr>
            <p:cNvPr id="12" name="Object 11"/>
            <p:cNvPicPr>
              <a:picLocks noChangeAspect="1"/>
            </p:cNvPicPr>
            <p:nvPr/>
          </p:nvPicPr>
          <p:blipFill rotWithShape="1">
            <a:blip r:embed="rId7"/>
            <a:stretch>
              <a:fillRect/>
            </a:stretch>
          </p:blipFill>
          <p:spPr>
            <a:xfrm>
              <a:off x="1211109" y="5163827"/>
              <a:ext cx="3971572" cy="3971572"/>
            </a:xfrm>
            <a:prstGeom prst="rect">
              <a:avLst/>
            </a:prstGeom>
          </p:spPr>
        </p:pic>
      </p:grpSp>
      <p:grpSp>
        <p:nvGrpSpPr>
          <p:cNvPr id="1004" name="그룹 1004"/>
          <p:cNvGrpSpPr/>
          <p:nvPr/>
        </p:nvGrpSpPr>
        <p:grpSpPr>
          <a:xfrm>
            <a:off x="7151572" y="2237419"/>
            <a:ext cx="3159890" cy="6171429"/>
            <a:chOff x="7151572" y="2237419"/>
            <a:chExt cx="3159890" cy="6171429"/>
          </a:xfrm>
        </p:grpSpPr>
        <p:pic>
          <p:nvPicPr>
            <p:cNvPr id="15" name="Object 14"/>
            <p:cNvPicPr>
              <a:picLocks noChangeAspect="1"/>
            </p:cNvPicPr>
            <p:nvPr/>
          </p:nvPicPr>
          <p:blipFill rotWithShape="1">
            <a:blip r:embed="rId8"/>
            <a:stretch>
              <a:fillRect/>
            </a:stretch>
          </p:blipFill>
          <p:spPr>
            <a:xfrm>
              <a:off x="7151572" y="2237419"/>
              <a:ext cx="3159890" cy="6171429"/>
            </a:xfrm>
            <a:prstGeom prst="rect">
              <a:avLst/>
            </a:prstGeom>
          </p:spPr>
        </p:pic>
      </p:grpSp>
      <p:pic>
        <p:nvPicPr>
          <p:cNvPr id="17" name="Object 16"/>
          <p:cNvPicPr>
            <a:picLocks noChangeAspect="1"/>
          </p:cNvPicPr>
          <p:nvPr/>
        </p:nvPicPr>
        <p:blipFill rotWithShape="1">
          <a:blip r:embed="rId9"/>
          <a:stretch>
            <a:fillRect/>
          </a:stretch>
        </p:blipFill>
        <p:spPr>
          <a:xfrm>
            <a:off x="917384" y="4429168"/>
            <a:ext cx="2058380" cy="5385990"/>
          </a:xfrm>
          <a:prstGeom prst="rect">
            <a:avLst/>
          </a:prstGeom>
        </p:spPr>
      </p:pic>
      <p:pic>
        <p:nvPicPr>
          <p:cNvPr id="18" name="Object 17"/>
          <p:cNvPicPr>
            <a:picLocks noChangeAspect="1"/>
          </p:cNvPicPr>
          <p:nvPr/>
        </p:nvPicPr>
        <p:blipFill rotWithShape="1">
          <a:blip r:embed="rId10"/>
          <a:stretch>
            <a:fillRect/>
          </a:stretch>
        </p:blipFill>
        <p:spPr>
          <a:xfrm>
            <a:off x="7002334" y="8113076"/>
            <a:ext cx="2082286" cy="13089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2" grpId="0" animBg="1"/>
      <p:bldP spid="1003" grpId="1" animBg="1"/>
      <p:bldP spid="1004" grpId="2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">
    <p:bg>
      <p:bgPr>
        <a:solidFill>
          <a:srgbClr val="416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783518" y="346551"/>
            <a:ext cx="9649493" cy="2451190"/>
          </a:xfrm>
          <a:prstGeom prst="rect">
            <a:avLst/>
          </a:prstGeom>
        </p:spPr>
      </p:pic>
      <p:pic>
        <p:nvPicPr>
          <p:cNvPr id="3" name="Object 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3886229" y="-306112"/>
            <a:ext cx="5747762" cy="3696743"/>
          </a:xfrm>
          <a:prstGeom prst="rect">
            <a:avLst/>
          </a:prstGeom>
        </p:spPr>
      </p:pic>
      <p:pic>
        <p:nvPicPr>
          <p:cNvPr id="4" name="Object 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024038" y="9209232"/>
            <a:ext cx="3669389" cy="649143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1114286" y="2337496"/>
            <a:ext cx="96823" cy="6676503"/>
            <a:chOff x="1114286" y="2337496"/>
            <a:chExt cx="96823" cy="6676503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1114286" y="2337496"/>
              <a:ext cx="96823" cy="6676503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9287218" y="7412052"/>
            <a:ext cx="8659166" cy="2873662"/>
            <a:chOff x="9287218" y="7412052"/>
            <a:chExt cx="8659166" cy="2873662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9287218" y="7412052"/>
              <a:ext cx="8659166" cy="2873662"/>
            </a:xfrm>
            <a:prstGeom prst="rect">
              <a:avLst/>
            </a:prstGeom>
          </p:spPr>
        </p:pic>
      </p:grpSp>
      <p:pic>
        <p:nvPicPr>
          <p:cNvPr id="11" name="Object 10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1258395" y="3249489"/>
            <a:ext cx="17363486" cy="36780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">
    <p:bg>
      <p:bgPr>
        <a:solidFill>
          <a:srgbClr val="416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783518" y="346551"/>
            <a:ext cx="9649493" cy="2451190"/>
          </a:xfrm>
          <a:prstGeom prst="rect">
            <a:avLst/>
          </a:prstGeom>
        </p:spPr>
      </p:pic>
      <p:pic>
        <p:nvPicPr>
          <p:cNvPr id="3" name="Object 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3914800" y="-306112"/>
            <a:ext cx="5633476" cy="3696743"/>
          </a:xfrm>
          <a:prstGeom prst="rect">
            <a:avLst/>
          </a:prstGeom>
        </p:spPr>
      </p:pic>
      <p:pic>
        <p:nvPicPr>
          <p:cNvPr id="4" name="Object 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024038" y="9209232"/>
            <a:ext cx="3669389" cy="649143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1114286" y="2337496"/>
            <a:ext cx="96823" cy="6676503"/>
            <a:chOff x="1114286" y="2337496"/>
            <a:chExt cx="96823" cy="6676503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1114286" y="2337496"/>
              <a:ext cx="96823" cy="6676503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9287218" y="7412052"/>
            <a:ext cx="8659166" cy="2873662"/>
            <a:chOff x="9287218" y="7412052"/>
            <a:chExt cx="8659166" cy="2873662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9287218" y="7412052"/>
              <a:ext cx="8659166" cy="2873662"/>
            </a:xfrm>
            <a:prstGeom prst="rect">
              <a:avLst/>
            </a:prstGeom>
          </p:spPr>
        </p:pic>
      </p:grpSp>
      <p:pic>
        <p:nvPicPr>
          <p:cNvPr id="11" name="Object 10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1071109" y="2368318"/>
            <a:ext cx="17278620" cy="71180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">
    <p:bg>
      <p:bgPr>
        <a:solidFill>
          <a:srgbClr val="416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783518" y="346551"/>
            <a:ext cx="9575683" cy="2451190"/>
          </a:xfrm>
          <a:prstGeom prst="rect">
            <a:avLst/>
          </a:prstGeom>
        </p:spPr>
      </p:pic>
      <p:pic>
        <p:nvPicPr>
          <p:cNvPr id="3" name="Object 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3914800" y="-325160"/>
            <a:ext cx="5547762" cy="3715790"/>
          </a:xfrm>
          <a:prstGeom prst="rect">
            <a:avLst/>
          </a:prstGeom>
        </p:spPr>
      </p:pic>
      <p:pic>
        <p:nvPicPr>
          <p:cNvPr id="4" name="Object 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024038" y="9209232"/>
            <a:ext cx="3669389" cy="649143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1114286" y="2337496"/>
            <a:ext cx="96823" cy="6676503"/>
            <a:chOff x="1114286" y="2337496"/>
            <a:chExt cx="96823" cy="6676503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1114286" y="2337496"/>
              <a:ext cx="96823" cy="6676503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9287218" y="7412052"/>
            <a:ext cx="8659166" cy="2873662"/>
            <a:chOff x="9287218" y="7412052"/>
            <a:chExt cx="8659166" cy="2873662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9287218" y="7412052"/>
              <a:ext cx="8659166" cy="2873662"/>
            </a:xfrm>
            <a:prstGeom prst="rect">
              <a:avLst/>
            </a:prstGeom>
          </p:spPr>
        </p:pic>
      </p:grpSp>
      <p:pic>
        <p:nvPicPr>
          <p:cNvPr id="11" name="Object 10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1086449" y="2032469"/>
            <a:ext cx="17260572" cy="71744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">
    <p:bg>
      <p:bgPr>
        <a:solidFill>
          <a:srgbClr val="416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783518" y="346551"/>
            <a:ext cx="9649493" cy="2451190"/>
          </a:xfrm>
          <a:prstGeom prst="rect">
            <a:avLst/>
          </a:prstGeom>
        </p:spPr>
      </p:pic>
      <p:pic>
        <p:nvPicPr>
          <p:cNvPr id="3" name="Object 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3914800" y="-306112"/>
            <a:ext cx="5633476" cy="3677695"/>
          </a:xfrm>
          <a:prstGeom prst="rect">
            <a:avLst/>
          </a:prstGeom>
        </p:spPr>
      </p:pic>
      <p:pic>
        <p:nvPicPr>
          <p:cNvPr id="4" name="Object 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024038" y="9209232"/>
            <a:ext cx="3669389" cy="649143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1114286" y="2337496"/>
            <a:ext cx="96823" cy="6676503"/>
            <a:chOff x="1114286" y="2337496"/>
            <a:chExt cx="96823" cy="6676503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1114286" y="2337496"/>
              <a:ext cx="96823" cy="6676503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9287218" y="7412052"/>
            <a:ext cx="8659166" cy="2873662"/>
            <a:chOff x="9287218" y="7412052"/>
            <a:chExt cx="8659166" cy="2873662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9287218" y="7412052"/>
              <a:ext cx="8659166" cy="2873662"/>
            </a:xfrm>
            <a:prstGeom prst="rect">
              <a:avLst/>
            </a:prstGeom>
          </p:spPr>
        </p:pic>
      </p:grpSp>
      <p:pic>
        <p:nvPicPr>
          <p:cNvPr id="11" name="Object 10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1071109" y="3534985"/>
            <a:ext cx="16809638" cy="47847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">
    <p:bg>
      <p:bgPr>
        <a:solidFill>
          <a:srgbClr val="416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783518" y="346551"/>
            <a:ext cx="9649493" cy="2451190"/>
          </a:xfrm>
          <a:prstGeom prst="rect">
            <a:avLst/>
          </a:prstGeom>
        </p:spPr>
      </p:pic>
      <p:pic>
        <p:nvPicPr>
          <p:cNvPr id="3" name="Object 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3914800" y="-306112"/>
            <a:ext cx="5623952" cy="3696743"/>
          </a:xfrm>
          <a:prstGeom prst="rect">
            <a:avLst/>
          </a:prstGeom>
        </p:spPr>
      </p:pic>
      <p:pic>
        <p:nvPicPr>
          <p:cNvPr id="4" name="Object 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024038" y="9209232"/>
            <a:ext cx="3669389" cy="649143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1114286" y="2337496"/>
            <a:ext cx="96823" cy="6676503"/>
            <a:chOff x="1114286" y="2337496"/>
            <a:chExt cx="96823" cy="6676503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1114286" y="2337496"/>
              <a:ext cx="96823" cy="6676503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9287218" y="7412052"/>
            <a:ext cx="8659166" cy="2873662"/>
            <a:chOff x="9287218" y="7412052"/>
            <a:chExt cx="8659166" cy="2873662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9287218" y="7412052"/>
              <a:ext cx="8659166" cy="2873662"/>
            </a:xfrm>
            <a:prstGeom prst="rect">
              <a:avLst/>
            </a:prstGeom>
          </p:spPr>
        </p:pic>
      </p:grpSp>
      <p:pic>
        <p:nvPicPr>
          <p:cNvPr id="11" name="Object 10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1258395" y="3847108"/>
            <a:ext cx="17326056" cy="36518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">
    <p:bg>
      <p:bgPr>
        <a:solidFill>
          <a:srgbClr val="416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783518" y="346551"/>
            <a:ext cx="9649493" cy="2451190"/>
          </a:xfrm>
          <a:prstGeom prst="rect">
            <a:avLst/>
          </a:prstGeom>
        </p:spPr>
      </p:pic>
      <p:pic>
        <p:nvPicPr>
          <p:cNvPr id="3" name="Object 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3914800" y="-325160"/>
            <a:ext cx="5662048" cy="3715790"/>
          </a:xfrm>
          <a:prstGeom prst="rect">
            <a:avLst/>
          </a:prstGeom>
        </p:spPr>
      </p:pic>
      <p:pic>
        <p:nvPicPr>
          <p:cNvPr id="4" name="Object 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024038" y="9209232"/>
            <a:ext cx="3669389" cy="649143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1114286" y="2337496"/>
            <a:ext cx="96823" cy="6676503"/>
            <a:chOff x="1114286" y="2337496"/>
            <a:chExt cx="96823" cy="6676503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1114286" y="2337496"/>
              <a:ext cx="96823" cy="6676503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9287218" y="7412052"/>
            <a:ext cx="8659166" cy="2873662"/>
            <a:chOff x="9287218" y="7412052"/>
            <a:chExt cx="8659166" cy="2873662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9287218" y="7412052"/>
              <a:ext cx="8659166" cy="2873662"/>
            </a:xfrm>
            <a:prstGeom prst="rect">
              <a:avLst/>
            </a:prstGeom>
          </p:spPr>
        </p:pic>
      </p:grpSp>
      <p:pic>
        <p:nvPicPr>
          <p:cNvPr id="11" name="Object 10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1115404" y="2403325"/>
            <a:ext cx="17453904" cy="65601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bg>
      <p:bgPr>
        <a:solidFill>
          <a:srgbClr val="416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783518" y="346551"/>
            <a:ext cx="5083416" cy="2451190"/>
          </a:xfrm>
          <a:prstGeom prst="rect">
            <a:avLst/>
          </a:prstGeom>
        </p:spPr>
      </p:pic>
      <p:pic>
        <p:nvPicPr>
          <p:cNvPr id="3" name="Object 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3876705" y="-306112"/>
            <a:ext cx="5785857" cy="3677695"/>
          </a:xfrm>
          <a:prstGeom prst="rect">
            <a:avLst/>
          </a:prstGeom>
        </p:spPr>
      </p:pic>
      <p:pic>
        <p:nvPicPr>
          <p:cNvPr id="4" name="Object 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024038" y="9209232"/>
            <a:ext cx="3669389" cy="649143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1114286" y="2337496"/>
            <a:ext cx="88661" cy="6113681"/>
            <a:chOff x="1114286" y="2337496"/>
            <a:chExt cx="88661" cy="6113681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1114286" y="2337496"/>
              <a:ext cx="88661" cy="6113681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5860688" y="6441963"/>
            <a:ext cx="11964985" cy="3843751"/>
            <a:chOff x="5860688" y="6441963"/>
            <a:chExt cx="11964985" cy="3843751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5860688" y="6441963"/>
              <a:ext cx="11964985" cy="3843751"/>
            </a:xfrm>
            <a:prstGeom prst="rect">
              <a:avLst/>
            </a:prstGeom>
          </p:spPr>
        </p:pic>
      </p:grpSp>
      <p:pic>
        <p:nvPicPr>
          <p:cNvPr id="11" name="Object 10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1499517" y="2925000"/>
            <a:ext cx="16132514" cy="53657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">
    <p:bg>
      <p:bgPr>
        <a:solidFill>
          <a:srgbClr val="416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13914800" y="-325160"/>
            <a:ext cx="5633476" cy="3734838"/>
          </a:xfrm>
          <a:prstGeom prst="rect">
            <a:avLst/>
          </a:prstGeom>
        </p:spPr>
      </p:pic>
      <p:pic>
        <p:nvPicPr>
          <p:cNvPr id="3" name="Object 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024038" y="9209232"/>
            <a:ext cx="3669389" cy="649143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1114286" y="2337496"/>
            <a:ext cx="96823" cy="6676503"/>
            <a:chOff x="1114286" y="2337496"/>
            <a:chExt cx="96823" cy="6676503"/>
          </a:xfrm>
        </p:grpSpPr>
        <p:pic>
          <p:nvPicPr>
            <p:cNvPr id="5" name="Object 4"/>
            <p:cNvPicPr>
              <a:picLocks noChangeAspect="1"/>
            </p:cNvPicPr>
            <p:nvPr/>
          </p:nvPicPr>
          <p:blipFill rotWithShape="1">
            <a:blip r:embed="rId4"/>
            <a:stretch>
              <a:fillRect/>
            </a:stretch>
          </p:blipFill>
          <p:spPr>
            <a:xfrm>
              <a:off x="1114286" y="2337496"/>
              <a:ext cx="96823" cy="6676503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9287218" y="7412052"/>
            <a:ext cx="8659166" cy="2873662"/>
            <a:chOff x="9287218" y="7412052"/>
            <a:chExt cx="8659166" cy="2873662"/>
          </a:xfrm>
        </p:grpSpPr>
        <p:pic>
          <p:nvPicPr>
            <p:cNvPr id="8" name="Object 7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9287218" y="7412052"/>
              <a:ext cx="8659166" cy="2873662"/>
            </a:xfrm>
            <a:prstGeom prst="rect">
              <a:avLst/>
            </a:prstGeom>
          </p:spPr>
        </p:pic>
      </p:grpSp>
      <p:pic>
        <p:nvPicPr>
          <p:cNvPr id="10" name="Object 9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1061871" y="2390544"/>
            <a:ext cx="14573010" cy="5973248"/>
          </a:xfrm>
          <a:prstGeom prst="rect">
            <a:avLst/>
          </a:prstGeom>
        </p:spPr>
      </p:pic>
      <p:pic>
        <p:nvPicPr>
          <p:cNvPr id="11" name="Object 10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523522" y="-201530"/>
            <a:ext cx="13463378" cy="33395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">
    <p:bg>
      <p:bgPr>
        <a:solidFill>
          <a:srgbClr val="416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617886" y="31725"/>
            <a:ext cx="13463378" cy="2451190"/>
          </a:xfrm>
          <a:prstGeom prst="rect">
            <a:avLst/>
          </a:prstGeom>
        </p:spPr>
      </p:pic>
      <p:pic>
        <p:nvPicPr>
          <p:cNvPr id="3" name="Object 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5857657" y="-272699"/>
            <a:ext cx="2719190" cy="3696743"/>
          </a:xfrm>
          <a:prstGeom prst="rect">
            <a:avLst/>
          </a:prstGeom>
        </p:spPr>
      </p:pic>
      <p:pic>
        <p:nvPicPr>
          <p:cNvPr id="4" name="Object 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024038" y="9209232"/>
            <a:ext cx="3669389" cy="649143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1114286" y="2337496"/>
            <a:ext cx="96823" cy="6676503"/>
            <a:chOff x="1114286" y="2337496"/>
            <a:chExt cx="96823" cy="6676503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1114286" y="2337496"/>
              <a:ext cx="96823" cy="6676503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9287218" y="7412052"/>
            <a:ext cx="8659166" cy="2873662"/>
            <a:chOff x="9287218" y="7412052"/>
            <a:chExt cx="8659166" cy="2873662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9287218" y="7412052"/>
              <a:ext cx="8659166" cy="2873662"/>
            </a:xfrm>
            <a:prstGeom prst="rect">
              <a:avLst/>
            </a:prstGeom>
          </p:spPr>
        </p:pic>
      </p:grpSp>
      <p:pic>
        <p:nvPicPr>
          <p:cNvPr id="11" name="Object 10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1135127" y="2965905"/>
            <a:ext cx="12434105" cy="71180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">
    <p:bg>
      <p:bgPr>
        <a:solidFill>
          <a:srgbClr val="416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13914800" y="-325160"/>
            <a:ext cx="5633476" cy="3715790"/>
          </a:xfrm>
          <a:prstGeom prst="rect">
            <a:avLst/>
          </a:prstGeom>
        </p:spPr>
      </p:pic>
      <p:pic>
        <p:nvPicPr>
          <p:cNvPr id="3" name="Object 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024038" y="9209232"/>
            <a:ext cx="3669389" cy="649143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1114286" y="2337496"/>
            <a:ext cx="96823" cy="6676503"/>
            <a:chOff x="1114286" y="2337496"/>
            <a:chExt cx="96823" cy="6676503"/>
          </a:xfrm>
        </p:grpSpPr>
        <p:pic>
          <p:nvPicPr>
            <p:cNvPr id="5" name="Object 4"/>
            <p:cNvPicPr>
              <a:picLocks noChangeAspect="1"/>
            </p:cNvPicPr>
            <p:nvPr/>
          </p:nvPicPr>
          <p:blipFill rotWithShape="1">
            <a:blip r:embed="rId4"/>
            <a:stretch>
              <a:fillRect/>
            </a:stretch>
          </p:blipFill>
          <p:spPr>
            <a:xfrm>
              <a:off x="1114286" y="2337496"/>
              <a:ext cx="96823" cy="6676503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9287218" y="7412052"/>
            <a:ext cx="8659166" cy="2873662"/>
            <a:chOff x="9287218" y="7412052"/>
            <a:chExt cx="8659166" cy="2873662"/>
          </a:xfrm>
        </p:grpSpPr>
        <p:pic>
          <p:nvPicPr>
            <p:cNvPr id="8" name="Object 7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9287218" y="7412052"/>
              <a:ext cx="8659166" cy="2873662"/>
            </a:xfrm>
            <a:prstGeom prst="rect">
              <a:avLst/>
            </a:prstGeom>
          </p:spPr>
        </p:pic>
      </p:grpSp>
      <p:grpSp>
        <p:nvGrpSpPr>
          <p:cNvPr id="1003" name="그룹 1003"/>
          <p:cNvGrpSpPr/>
          <p:nvPr/>
        </p:nvGrpSpPr>
        <p:grpSpPr>
          <a:xfrm>
            <a:off x="14230088" y="5464609"/>
            <a:ext cx="3854016" cy="2889101"/>
            <a:chOff x="14230088" y="5464609"/>
            <a:chExt cx="3854016" cy="2889101"/>
          </a:xfrm>
        </p:grpSpPr>
        <p:pic>
          <p:nvPicPr>
            <p:cNvPr id="11" name="Object 10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14230088" y="5464609"/>
              <a:ext cx="3854016" cy="2889101"/>
            </a:xfrm>
            <a:prstGeom prst="rect">
              <a:avLst/>
            </a:prstGeom>
          </p:spPr>
        </p:pic>
      </p:grpSp>
      <p:grpSp>
        <p:nvGrpSpPr>
          <p:cNvPr id="1004" name="그룹 1004"/>
          <p:cNvGrpSpPr/>
          <p:nvPr/>
        </p:nvGrpSpPr>
        <p:grpSpPr>
          <a:xfrm>
            <a:off x="14127363" y="1904736"/>
            <a:ext cx="2841089" cy="2776784"/>
            <a:chOff x="14127363" y="1904736"/>
            <a:chExt cx="2841089" cy="2776784"/>
          </a:xfrm>
        </p:grpSpPr>
        <p:pic>
          <p:nvPicPr>
            <p:cNvPr id="14" name="Object 13"/>
            <p:cNvPicPr>
              <a:picLocks noChangeAspect="1"/>
            </p:cNvPicPr>
            <p:nvPr/>
          </p:nvPicPr>
          <p:blipFill rotWithShape="1">
            <a:blip r:embed="rId7"/>
            <a:stretch>
              <a:fillRect/>
            </a:stretch>
          </p:blipFill>
          <p:spPr>
            <a:xfrm>
              <a:off x="14127363" y="1904736"/>
              <a:ext cx="2841089" cy="2776784"/>
            </a:xfrm>
            <a:prstGeom prst="rect">
              <a:avLst/>
            </a:prstGeom>
          </p:spPr>
        </p:pic>
      </p:grpSp>
      <p:pic>
        <p:nvPicPr>
          <p:cNvPr id="16" name="Object 15"/>
          <p:cNvPicPr>
            <a:picLocks noChangeAspect="1"/>
          </p:cNvPicPr>
          <p:nvPr/>
        </p:nvPicPr>
        <p:blipFill rotWithShape="1">
          <a:blip r:embed="rId8"/>
          <a:stretch>
            <a:fillRect/>
          </a:stretch>
        </p:blipFill>
        <p:spPr>
          <a:xfrm>
            <a:off x="1140248" y="2291224"/>
            <a:ext cx="12434105" cy="7699048"/>
          </a:xfrm>
          <a:prstGeom prst="rect">
            <a:avLst/>
          </a:prstGeom>
        </p:spPr>
      </p:pic>
      <p:pic>
        <p:nvPicPr>
          <p:cNvPr id="17" name="Object 16"/>
          <p:cNvPicPr>
            <a:picLocks noChangeAspect="1"/>
          </p:cNvPicPr>
          <p:nvPr/>
        </p:nvPicPr>
        <p:blipFill rotWithShape="1">
          <a:blip r:embed="rId9"/>
          <a:stretch>
            <a:fillRect/>
          </a:stretch>
        </p:blipFill>
        <p:spPr>
          <a:xfrm>
            <a:off x="617886" y="31725"/>
            <a:ext cx="13481807" cy="2451190"/>
          </a:xfrm>
          <a:prstGeom prst="rect">
            <a:avLst/>
          </a:prstGeom>
        </p:spPr>
      </p:pic>
      <p:pic>
        <p:nvPicPr>
          <p:cNvPr id="18" name="Object 17"/>
          <p:cNvPicPr>
            <a:picLocks noChangeAspect="1"/>
          </p:cNvPicPr>
          <p:nvPr/>
        </p:nvPicPr>
        <p:blipFill rotWithShape="1">
          <a:blip r:embed="rId10"/>
          <a:stretch>
            <a:fillRect/>
          </a:stretch>
        </p:blipFill>
        <p:spPr>
          <a:xfrm>
            <a:off x="15043931" y="7957548"/>
            <a:ext cx="2393295" cy="1435962"/>
          </a:xfrm>
          <a:prstGeom prst="rect">
            <a:avLst/>
          </a:prstGeom>
        </p:spPr>
      </p:pic>
      <p:pic>
        <p:nvPicPr>
          <p:cNvPr id="19" name="Object 18"/>
          <p:cNvPicPr>
            <a:picLocks noChangeAspect="1"/>
          </p:cNvPicPr>
          <p:nvPr/>
        </p:nvPicPr>
        <p:blipFill rotWithShape="1">
          <a:blip r:embed="rId11"/>
          <a:stretch>
            <a:fillRect/>
          </a:stretch>
        </p:blipFill>
        <p:spPr>
          <a:xfrm>
            <a:off x="12618324" y="4428682"/>
            <a:ext cx="4759657" cy="9715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" grpId="1" animBg="1"/>
      <p:bldP spid="100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">
    <p:bg>
      <p:bgPr>
        <a:solidFill>
          <a:srgbClr val="416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13914800" y="-306112"/>
            <a:ext cx="5643000" cy="3696743"/>
          </a:xfrm>
          <a:prstGeom prst="rect">
            <a:avLst/>
          </a:prstGeom>
        </p:spPr>
      </p:pic>
      <p:pic>
        <p:nvPicPr>
          <p:cNvPr id="3" name="Object 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024038" y="9209232"/>
            <a:ext cx="3669389" cy="649143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1114286" y="2337496"/>
            <a:ext cx="96823" cy="6676503"/>
            <a:chOff x="1114286" y="2337496"/>
            <a:chExt cx="96823" cy="6676503"/>
          </a:xfrm>
        </p:grpSpPr>
        <p:pic>
          <p:nvPicPr>
            <p:cNvPr id="5" name="Object 4"/>
            <p:cNvPicPr>
              <a:picLocks noChangeAspect="1"/>
            </p:cNvPicPr>
            <p:nvPr/>
          </p:nvPicPr>
          <p:blipFill rotWithShape="1">
            <a:blip r:embed="rId4"/>
            <a:stretch>
              <a:fillRect/>
            </a:stretch>
          </p:blipFill>
          <p:spPr>
            <a:xfrm>
              <a:off x="1114286" y="2337496"/>
              <a:ext cx="96823" cy="6676503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14191844" y="6380267"/>
            <a:ext cx="3915626" cy="3905447"/>
            <a:chOff x="14191844" y="6380267"/>
            <a:chExt cx="3915626" cy="3905447"/>
          </a:xfrm>
        </p:grpSpPr>
        <p:pic>
          <p:nvPicPr>
            <p:cNvPr id="8" name="Object 7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14191844" y="6380267"/>
              <a:ext cx="3915626" cy="3905447"/>
            </a:xfrm>
            <a:prstGeom prst="rect">
              <a:avLst/>
            </a:prstGeom>
          </p:spPr>
        </p:pic>
      </p:grpSp>
      <p:pic>
        <p:nvPicPr>
          <p:cNvPr id="10" name="Object 9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1135127" y="2115499"/>
            <a:ext cx="5485324" cy="8280000"/>
          </a:xfrm>
          <a:prstGeom prst="rect">
            <a:avLst/>
          </a:prstGeom>
        </p:spPr>
      </p:pic>
      <p:pic>
        <p:nvPicPr>
          <p:cNvPr id="11" name="Object 10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617886" y="31725"/>
            <a:ext cx="13463378" cy="24511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">
    <p:bg>
      <p:bgPr>
        <a:solidFill>
          <a:srgbClr val="416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13914800" y="-306112"/>
            <a:ext cx="5633476" cy="3696743"/>
          </a:xfrm>
          <a:prstGeom prst="rect">
            <a:avLst/>
          </a:prstGeom>
        </p:spPr>
      </p:pic>
      <p:pic>
        <p:nvPicPr>
          <p:cNvPr id="3" name="Object 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024038" y="9209232"/>
            <a:ext cx="3669389" cy="649143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1114286" y="2337496"/>
            <a:ext cx="96823" cy="6676503"/>
            <a:chOff x="1114286" y="2337496"/>
            <a:chExt cx="96823" cy="6676503"/>
          </a:xfrm>
        </p:grpSpPr>
        <p:pic>
          <p:nvPicPr>
            <p:cNvPr id="5" name="Object 4"/>
            <p:cNvPicPr>
              <a:picLocks noChangeAspect="1"/>
            </p:cNvPicPr>
            <p:nvPr/>
          </p:nvPicPr>
          <p:blipFill rotWithShape="1">
            <a:blip r:embed="rId4"/>
            <a:stretch>
              <a:fillRect/>
            </a:stretch>
          </p:blipFill>
          <p:spPr>
            <a:xfrm>
              <a:off x="1114286" y="2337496"/>
              <a:ext cx="96823" cy="6676503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15418882" y="5350657"/>
            <a:ext cx="3886046" cy="4140406"/>
            <a:chOff x="15418882" y="5350657"/>
            <a:chExt cx="3886046" cy="4140406"/>
          </a:xfrm>
        </p:grpSpPr>
        <p:pic>
          <p:nvPicPr>
            <p:cNvPr id="8" name="Object 7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15418882" y="5350657"/>
              <a:ext cx="3886046" cy="4140406"/>
            </a:xfrm>
            <a:prstGeom prst="rect">
              <a:avLst/>
            </a:prstGeom>
          </p:spPr>
        </p:pic>
      </p:grpSp>
      <p:pic>
        <p:nvPicPr>
          <p:cNvPr id="10" name="Object 9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1170625" y="2080900"/>
            <a:ext cx="15018743" cy="5389914"/>
          </a:xfrm>
          <a:prstGeom prst="rect">
            <a:avLst/>
          </a:prstGeom>
        </p:spPr>
      </p:pic>
      <p:pic>
        <p:nvPicPr>
          <p:cNvPr id="11" name="Object 10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617886" y="31725"/>
            <a:ext cx="13463378" cy="2451190"/>
          </a:xfrm>
          <a:prstGeom prst="rect">
            <a:avLst/>
          </a:prstGeom>
        </p:spPr>
      </p:pic>
      <p:pic>
        <p:nvPicPr>
          <p:cNvPr id="12" name="Object 11"/>
          <p:cNvPicPr>
            <a:picLocks noChangeAspect="1"/>
          </p:cNvPicPr>
          <p:nvPr/>
        </p:nvPicPr>
        <p:blipFill rotWithShape="1">
          <a:blip r:embed="rId8"/>
          <a:stretch>
            <a:fillRect/>
          </a:stretch>
        </p:blipFill>
        <p:spPr>
          <a:xfrm>
            <a:off x="12718695" y="9480679"/>
            <a:ext cx="7047629" cy="7766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">
    <p:bg>
      <p:bgPr>
        <a:solidFill>
          <a:srgbClr val="416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783518" y="308456"/>
            <a:ext cx="4814216" cy="2470238"/>
          </a:xfrm>
          <a:prstGeom prst="rect">
            <a:avLst/>
          </a:prstGeom>
        </p:spPr>
      </p:pic>
      <p:pic>
        <p:nvPicPr>
          <p:cNvPr id="3" name="Object 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3886229" y="-306112"/>
            <a:ext cx="5747762" cy="3696743"/>
          </a:xfrm>
          <a:prstGeom prst="rect">
            <a:avLst/>
          </a:prstGeom>
        </p:spPr>
      </p:pic>
      <p:pic>
        <p:nvPicPr>
          <p:cNvPr id="4" name="Object 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024038" y="9209232"/>
            <a:ext cx="3669389" cy="649143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1114286" y="2337496"/>
            <a:ext cx="96823" cy="6676503"/>
            <a:chOff x="1114286" y="2337496"/>
            <a:chExt cx="96823" cy="6676503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1114286" y="2337496"/>
              <a:ext cx="96823" cy="6676503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9287218" y="7412052"/>
            <a:ext cx="8659166" cy="2873662"/>
            <a:chOff x="9287218" y="7412052"/>
            <a:chExt cx="8659166" cy="2873662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9287218" y="7412052"/>
              <a:ext cx="8659166" cy="2873662"/>
            </a:xfrm>
            <a:prstGeom prst="rect">
              <a:avLst/>
            </a:prstGeom>
          </p:spPr>
        </p:pic>
      </p:grpSp>
      <p:pic>
        <p:nvPicPr>
          <p:cNvPr id="11" name="Object 10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1237425" y="2092346"/>
            <a:ext cx="6929076" cy="7158962"/>
          </a:xfrm>
          <a:prstGeom prst="rect">
            <a:avLst/>
          </a:prstGeom>
        </p:spPr>
      </p:pic>
      <p:pic>
        <p:nvPicPr>
          <p:cNvPr id="12" name="Object 11"/>
          <p:cNvPicPr>
            <a:picLocks noChangeAspect="1"/>
          </p:cNvPicPr>
          <p:nvPr/>
        </p:nvPicPr>
        <p:blipFill rotWithShape="1">
          <a:blip r:embed="rId8"/>
          <a:stretch>
            <a:fillRect/>
          </a:stretch>
        </p:blipFill>
        <p:spPr>
          <a:xfrm>
            <a:off x="13226936" y="1974651"/>
            <a:ext cx="5024162" cy="23057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">
    <p:bg>
      <p:bgPr>
        <a:solidFill>
          <a:srgbClr val="9ABB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-352381" y="8628571"/>
            <a:ext cx="18974108" cy="1861159"/>
            <a:chOff x="-352381" y="8628571"/>
            <a:chExt cx="18974108" cy="1861159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 rotWithShape="1">
            <a:blip r:embed="rId2"/>
            <a:stretch>
              <a:fillRect/>
            </a:stretch>
          </p:blipFill>
          <p:spPr>
            <a:xfrm>
              <a:off x="-352381" y="8628571"/>
              <a:ext cx="18974108" cy="1861159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8073935" y="5431579"/>
            <a:ext cx="10074107" cy="2947786"/>
            <a:chOff x="8073935" y="5431579"/>
            <a:chExt cx="10074107" cy="2947786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 rotWithShape="1">
            <a:blip r:embed="rId3"/>
            <a:stretch>
              <a:fillRect/>
            </a:stretch>
          </p:blipFill>
          <p:spPr>
            <a:xfrm>
              <a:off x="8073935" y="5431579"/>
              <a:ext cx="10074107" cy="2947786"/>
            </a:xfrm>
            <a:prstGeom prst="rect">
              <a:avLst/>
            </a:prstGeom>
          </p:spPr>
        </p:pic>
      </p:grpSp>
      <p:pic>
        <p:nvPicPr>
          <p:cNvPr id="8" name="Object 7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3886229" y="-325160"/>
            <a:ext cx="5662048" cy="3734838"/>
          </a:xfrm>
          <a:prstGeom prst="rect">
            <a:avLst/>
          </a:prstGeom>
        </p:spPr>
      </p:pic>
      <p:pic>
        <p:nvPicPr>
          <p:cNvPr id="9" name="Object 8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024038" y="9209232"/>
            <a:ext cx="3669389" cy="649143"/>
          </a:xfrm>
          <a:prstGeom prst="rect">
            <a:avLst/>
          </a:prstGeom>
        </p:spPr>
      </p:pic>
      <p:pic>
        <p:nvPicPr>
          <p:cNvPr id="10" name="Object 9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223374" y="-206735"/>
            <a:ext cx="6167715" cy="8221924"/>
          </a:xfrm>
          <a:prstGeom prst="rect">
            <a:avLst/>
          </a:prstGeom>
        </p:spPr>
      </p:pic>
      <p:pic>
        <p:nvPicPr>
          <p:cNvPr id="11" name="Object 10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1046841" y="4347641"/>
            <a:ext cx="4934312" cy="24511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bg>
      <p:bgPr>
        <a:solidFill>
          <a:srgbClr val="416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783518" y="308456"/>
            <a:ext cx="5323702" cy="2470238"/>
          </a:xfrm>
          <a:prstGeom prst="rect">
            <a:avLst/>
          </a:prstGeom>
        </p:spPr>
      </p:pic>
      <p:pic>
        <p:nvPicPr>
          <p:cNvPr id="3" name="Object 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3876705" y="-306112"/>
            <a:ext cx="5795381" cy="3696743"/>
          </a:xfrm>
          <a:prstGeom prst="rect">
            <a:avLst/>
          </a:prstGeom>
        </p:spPr>
      </p:pic>
      <p:pic>
        <p:nvPicPr>
          <p:cNvPr id="4" name="Object 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024038" y="9209232"/>
            <a:ext cx="3669389" cy="649143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1114286" y="2337496"/>
            <a:ext cx="88661" cy="6113681"/>
            <a:chOff x="1114286" y="2337496"/>
            <a:chExt cx="88661" cy="6113681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1114286" y="2337496"/>
              <a:ext cx="88661" cy="6113681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9287218" y="7412052"/>
            <a:ext cx="8659166" cy="2873662"/>
            <a:chOff x="9287218" y="7412052"/>
            <a:chExt cx="8659166" cy="2873662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9287218" y="7412052"/>
              <a:ext cx="8659166" cy="2873662"/>
            </a:xfrm>
            <a:prstGeom prst="rect">
              <a:avLst/>
            </a:prstGeom>
          </p:spPr>
        </p:pic>
      </p:grpSp>
      <p:grpSp>
        <p:nvGrpSpPr>
          <p:cNvPr id="1003" name="그룹 1003"/>
          <p:cNvGrpSpPr/>
          <p:nvPr/>
        </p:nvGrpSpPr>
        <p:grpSpPr>
          <a:xfrm>
            <a:off x="14473883" y="4863825"/>
            <a:ext cx="4348715" cy="3807359"/>
            <a:chOff x="14473883" y="4863825"/>
            <a:chExt cx="4348715" cy="3807359"/>
          </a:xfrm>
        </p:grpSpPr>
        <p:pic>
          <p:nvPicPr>
            <p:cNvPr id="12" name="Object 11"/>
            <p:cNvPicPr>
              <a:picLocks noChangeAspect="1"/>
            </p:cNvPicPr>
            <p:nvPr/>
          </p:nvPicPr>
          <p:blipFill rotWithShape="1">
            <a:blip r:embed="rId7"/>
            <a:stretch>
              <a:fillRect/>
            </a:stretch>
          </p:blipFill>
          <p:spPr>
            <a:xfrm>
              <a:off x="14473883" y="4863825"/>
              <a:ext cx="4348715" cy="3807359"/>
            </a:xfrm>
            <a:prstGeom prst="rect">
              <a:avLst/>
            </a:prstGeom>
          </p:spPr>
        </p:pic>
      </p:grpSp>
      <p:pic>
        <p:nvPicPr>
          <p:cNvPr id="14" name="Object 13"/>
          <p:cNvPicPr>
            <a:picLocks noChangeAspect="1"/>
          </p:cNvPicPr>
          <p:nvPr/>
        </p:nvPicPr>
        <p:blipFill rotWithShape="1">
          <a:blip r:embed="rId8"/>
          <a:stretch>
            <a:fillRect/>
          </a:stretch>
        </p:blipFill>
        <p:spPr>
          <a:xfrm>
            <a:off x="1258395" y="3419791"/>
            <a:ext cx="14572057" cy="363277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bg>
      <p:bgPr>
        <a:solidFill>
          <a:srgbClr val="416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783518" y="308456"/>
            <a:ext cx="5323740" cy="2470238"/>
          </a:xfrm>
          <a:prstGeom prst="rect">
            <a:avLst/>
          </a:prstGeom>
        </p:spPr>
      </p:pic>
      <p:pic>
        <p:nvPicPr>
          <p:cNvPr id="3" name="Object 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3876705" y="-306112"/>
            <a:ext cx="5785857" cy="3696743"/>
          </a:xfrm>
          <a:prstGeom prst="rect">
            <a:avLst/>
          </a:prstGeom>
        </p:spPr>
      </p:pic>
      <p:pic>
        <p:nvPicPr>
          <p:cNvPr id="4" name="Object 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024038" y="9209232"/>
            <a:ext cx="3669389" cy="649143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1114286" y="2337496"/>
            <a:ext cx="88661" cy="6113681"/>
            <a:chOff x="1114286" y="2337496"/>
            <a:chExt cx="88661" cy="6113681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1114286" y="2337496"/>
              <a:ext cx="88661" cy="6113681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9287218" y="7412052"/>
            <a:ext cx="8659166" cy="2873662"/>
            <a:chOff x="9287218" y="7412052"/>
            <a:chExt cx="8659166" cy="2873662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9287218" y="7412052"/>
              <a:ext cx="8659166" cy="2873662"/>
            </a:xfrm>
            <a:prstGeom prst="rect">
              <a:avLst/>
            </a:prstGeom>
          </p:spPr>
        </p:pic>
      </p:grpSp>
      <p:grpSp>
        <p:nvGrpSpPr>
          <p:cNvPr id="1003" name="그룹 1003"/>
          <p:cNvGrpSpPr/>
          <p:nvPr/>
        </p:nvGrpSpPr>
        <p:grpSpPr>
          <a:xfrm>
            <a:off x="14473883" y="4863825"/>
            <a:ext cx="4348715" cy="3807359"/>
            <a:chOff x="14473883" y="4863825"/>
            <a:chExt cx="4348715" cy="3807359"/>
          </a:xfrm>
        </p:grpSpPr>
        <p:pic>
          <p:nvPicPr>
            <p:cNvPr id="12" name="Object 11"/>
            <p:cNvPicPr>
              <a:picLocks noChangeAspect="1"/>
            </p:cNvPicPr>
            <p:nvPr/>
          </p:nvPicPr>
          <p:blipFill rotWithShape="1">
            <a:blip r:embed="rId7"/>
            <a:stretch>
              <a:fillRect/>
            </a:stretch>
          </p:blipFill>
          <p:spPr>
            <a:xfrm>
              <a:off x="14473883" y="4863825"/>
              <a:ext cx="4348715" cy="3807359"/>
            </a:xfrm>
            <a:prstGeom prst="rect">
              <a:avLst/>
            </a:prstGeom>
          </p:spPr>
        </p:pic>
      </p:grpSp>
      <p:pic>
        <p:nvPicPr>
          <p:cNvPr id="14" name="Object 13"/>
          <p:cNvPicPr>
            <a:picLocks noChangeAspect="1"/>
          </p:cNvPicPr>
          <p:nvPr/>
        </p:nvPicPr>
        <p:blipFill rotWithShape="1">
          <a:blip r:embed="rId8"/>
          <a:stretch>
            <a:fillRect/>
          </a:stretch>
        </p:blipFill>
        <p:spPr>
          <a:xfrm>
            <a:off x="1135127" y="2595527"/>
            <a:ext cx="15848152" cy="65276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bg>
      <p:bgPr>
        <a:solidFill>
          <a:srgbClr val="416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783518" y="346551"/>
            <a:ext cx="5064940" cy="2451190"/>
          </a:xfrm>
          <a:prstGeom prst="rect">
            <a:avLst/>
          </a:prstGeom>
        </p:spPr>
      </p:pic>
      <p:pic>
        <p:nvPicPr>
          <p:cNvPr id="3" name="Object 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3886229" y="-306112"/>
            <a:ext cx="5747762" cy="3696743"/>
          </a:xfrm>
          <a:prstGeom prst="rect">
            <a:avLst/>
          </a:prstGeom>
        </p:spPr>
      </p:pic>
      <p:pic>
        <p:nvPicPr>
          <p:cNvPr id="4" name="Object 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024038" y="9209232"/>
            <a:ext cx="3669389" cy="649143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1114286" y="2337496"/>
            <a:ext cx="88661" cy="6113681"/>
            <a:chOff x="1114286" y="2337496"/>
            <a:chExt cx="88661" cy="6113681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1114286" y="2337496"/>
              <a:ext cx="88661" cy="6113681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9287218" y="7412052"/>
            <a:ext cx="8659166" cy="2873662"/>
            <a:chOff x="9287218" y="7412052"/>
            <a:chExt cx="8659166" cy="2873662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9287218" y="7412052"/>
              <a:ext cx="8659166" cy="2873662"/>
            </a:xfrm>
            <a:prstGeom prst="rect">
              <a:avLst/>
            </a:prstGeom>
          </p:spPr>
        </p:pic>
      </p:grpSp>
      <p:pic>
        <p:nvPicPr>
          <p:cNvPr id="11" name="Object 10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1184817" y="2081936"/>
            <a:ext cx="16501029" cy="71180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">
    <p:bg>
      <p:bgPr>
        <a:solidFill>
          <a:srgbClr val="416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783518" y="346551"/>
            <a:ext cx="5046416" cy="2451190"/>
          </a:xfrm>
          <a:prstGeom prst="rect">
            <a:avLst/>
          </a:prstGeom>
        </p:spPr>
      </p:pic>
      <p:pic>
        <p:nvPicPr>
          <p:cNvPr id="3" name="Object 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4093371" y="-58493"/>
            <a:ext cx="5291390" cy="3582457"/>
          </a:xfrm>
          <a:prstGeom prst="rect">
            <a:avLst/>
          </a:prstGeom>
        </p:spPr>
      </p:pic>
      <p:pic>
        <p:nvPicPr>
          <p:cNvPr id="4" name="Object 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024038" y="9209232"/>
            <a:ext cx="3669389" cy="649143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1114286" y="2337496"/>
            <a:ext cx="88661" cy="6113681"/>
            <a:chOff x="1114286" y="2337496"/>
            <a:chExt cx="88661" cy="6113681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1114286" y="2337496"/>
              <a:ext cx="88661" cy="6113681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9287218" y="7412052"/>
            <a:ext cx="8659166" cy="2873662"/>
            <a:chOff x="9287218" y="7412052"/>
            <a:chExt cx="8659166" cy="2873662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9287218" y="7412052"/>
              <a:ext cx="8659166" cy="2873662"/>
            </a:xfrm>
            <a:prstGeom prst="rect">
              <a:avLst/>
            </a:prstGeom>
          </p:spPr>
        </p:pic>
      </p:grpSp>
      <p:grpSp>
        <p:nvGrpSpPr>
          <p:cNvPr id="1003" name="그룹 1003"/>
          <p:cNvGrpSpPr/>
          <p:nvPr/>
        </p:nvGrpSpPr>
        <p:grpSpPr>
          <a:xfrm>
            <a:off x="8965286" y="172463"/>
            <a:ext cx="6171429" cy="3663578"/>
            <a:chOff x="8965286" y="172463"/>
            <a:chExt cx="6171429" cy="3663578"/>
          </a:xfrm>
        </p:grpSpPr>
        <p:pic>
          <p:nvPicPr>
            <p:cNvPr id="12" name="Object 11"/>
            <p:cNvPicPr>
              <a:picLocks noChangeAspect="1"/>
            </p:cNvPicPr>
            <p:nvPr/>
          </p:nvPicPr>
          <p:blipFill rotWithShape="1">
            <a:blip r:embed="rId7"/>
            <a:stretch>
              <a:fillRect/>
            </a:stretch>
          </p:blipFill>
          <p:spPr>
            <a:xfrm>
              <a:off x="8965286" y="172463"/>
              <a:ext cx="6171429" cy="3663578"/>
            </a:xfrm>
            <a:prstGeom prst="rect">
              <a:avLst/>
            </a:prstGeom>
          </p:spPr>
        </p:pic>
      </p:grpSp>
      <p:pic>
        <p:nvPicPr>
          <p:cNvPr id="14" name="Object 13"/>
          <p:cNvPicPr>
            <a:picLocks noChangeAspect="1"/>
          </p:cNvPicPr>
          <p:nvPr/>
        </p:nvPicPr>
        <p:blipFill rotWithShape="1">
          <a:blip r:embed="rId8"/>
          <a:stretch>
            <a:fillRect/>
          </a:stretch>
        </p:blipFill>
        <p:spPr>
          <a:xfrm>
            <a:off x="1151691" y="2595527"/>
            <a:ext cx="14907600" cy="65276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">
    <p:bg>
      <p:bgPr>
        <a:solidFill>
          <a:srgbClr val="416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783518" y="346551"/>
            <a:ext cx="5046416" cy="2451190"/>
          </a:xfrm>
          <a:prstGeom prst="rect">
            <a:avLst/>
          </a:prstGeom>
        </p:spPr>
      </p:pic>
      <p:pic>
        <p:nvPicPr>
          <p:cNvPr id="3" name="Object 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3886229" y="-306112"/>
            <a:ext cx="5747762" cy="3696743"/>
          </a:xfrm>
          <a:prstGeom prst="rect">
            <a:avLst/>
          </a:prstGeom>
        </p:spPr>
      </p:pic>
      <p:pic>
        <p:nvPicPr>
          <p:cNvPr id="4" name="Object 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024038" y="9209232"/>
            <a:ext cx="3669389" cy="649143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1114286" y="2337496"/>
            <a:ext cx="88661" cy="6113681"/>
            <a:chOff x="1114286" y="2337496"/>
            <a:chExt cx="88661" cy="6113681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1114286" y="2337496"/>
              <a:ext cx="88661" cy="6113681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9287218" y="7412052"/>
            <a:ext cx="8659166" cy="2873662"/>
            <a:chOff x="9287218" y="7412052"/>
            <a:chExt cx="8659166" cy="2873662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9287218" y="7412052"/>
              <a:ext cx="8659166" cy="2873662"/>
            </a:xfrm>
            <a:prstGeom prst="rect">
              <a:avLst/>
            </a:prstGeom>
          </p:spPr>
        </p:pic>
      </p:grpSp>
      <p:pic>
        <p:nvPicPr>
          <p:cNvPr id="11" name="Object 10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1125889" y="3170671"/>
            <a:ext cx="16450752" cy="42268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">
    <p:bg>
      <p:bgPr>
        <a:solidFill>
          <a:srgbClr val="416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783518" y="346551"/>
            <a:ext cx="5055654" cy="2451190"/>
          </a:xfrm>
          <a:prstGeom prst="rect">
            <a:avLst/>
          </a:prstGeom>
        </p:spPr>
      </p:pic>
      <p:pic>
        <p:nvPicPr>
          <p:cNvPr id="3" name="Object 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3854035" y="-273919"/>
            <a:ext cx="5738238" cy="3696743"/>
          </a:xfrm>
          <a:prstGeom prst="rect">
            <a:avLst/>
          </a:prstGeom>
        </p:spPr>
      </p:pic>
      <p:pic>
        <p:nvPicPr>
          <p:cNvPr id="4" name="Object 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024038" y="9209232"/>
            <a:ext cx="3669389" cy="649143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1114286" y="2337496"/>
            <a:ext cx="96823" cy="6676503"/>
            <a:chOff x="1114286" y="2337496"/>
            <a:chExt cx="96823" cy="6676503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1114286" y="2337496"/>
              <a:ext cx="96823" cy="6676503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9287218" y="7412052"/>
            <a:ext cx="8659166" cy="2873662"/>
            <a:chOff x="9287218" y="7412052"/>
            <a:chExt cx="8659166" cy="2873662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9287218" y="7412052"/>
              <a:ext cx="8659166" cy="2873662"/>
            </a:xfrm>
            <a:prstGeom prst="rect">
              <a:avLst/>
            </a:prstGeom>
          </p:spPr>
        </p:pic>
      </p:grpSp>
      <p:pic>
        <p:nvPicPr>
          <p:cNvPr id="11" name="Object 10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1594994" y="2335175"/>
            <a:ext cx="11922429" cy="67063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">
    <p:bg>
      <p:bgPr>
        <a:solidFill>
          <a:srgbClr val="416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783518" y="346551"/>
            <a:ext cx="5055654" cy="2451190"/>
          </a:xfrm>
          <a:prstGeom prst="rect">
            <a:avLst/>
          </a:prstGeom>
        </p:spPr>
      </p:pic>
      <p:pic>
        <p:nvPicPr>
          <p:cNvPr id="3" name="Object 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3886229" y="-306112"/>
            <a:ext cx="5776333" cy="3696743"/>
          </a:xfrm>
          <a:prstGeom prst="rect">
            <a:avLst/>
          </a:prstGeom>
        </p:spPr>
      </p:pic>
      <p:pic>
        <p:nvPicPr>
          <p:cNvPr id="4" name="Object 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024038" y="9209232"/>
            <a:ext cx="3669389" cy="649143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1114286" y="2337496"/>
            <a:ext cx="96823" cy="6676503"/>
            <a:chOff x="1114286" y="2337496"/>
            <a:chExt cx="96823" cy="6676503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1114286" y="2337496"/>
              <a:ext cx="96823" cy="6676503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9287218" y="7412052"/>
            <a:ext cx="8659166" cy="2873662"/>
            <a:chOff x="9287218" y="7412052"/>
            <a:chExt cx="8659166" cy="2873662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9287218" y="7412052"/>
              <a:ext cx="8659166" cy="2873662"/>
            </a:xfrm>
            <a:prstGeom prst="rect">
              <a:avLst/>
            </a:prstGeom>
          </p:spPr>
        </p:pic>
      </p:grpSp>
      <p:pic>
        <p:nvPicPr>
          <p:cNvPr id="11" name="Object 10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1267633" y="2450651"/>
            <a:ext cx="14928390" cy="71180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MS P????"/>
        <a:font script="Hang" typeface="?? ??"/>
        <a:font script="Hans" typeface="??"/>
        <a:font script="Hant" typeface="????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MS P????"/>
        <a:font script="Hang" typeface="?? ??"/>
        <a:font script="Hans" typeface="??"/>
        <a:font script="Hant" typeface="????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한컴오피스">
  <a:themeElements>
    <a:clrScheme name="한컴오피스">
      <a:dk1>
        <a:sysClr val="windowText" lastClr="000000"/>
      </a:dk1>
      <a:lt1>
        <a:sysClr val="window" lastClr="FFFFFF"/>
      </a:lt1>
      <a:dk2>
        <a:srgbClr val="3A3C84"/>
      </a:dk2>
      <a:lt2>
        <a:srgbClr val="FAF3DB"/>
      </a:lt2>
      <a:accent1>
        <a:srgbClr val="6182D6"/>
      </a:accent1>
      <a:accent2>
        <a:srgbClr val="FF843A"/>
      </a:accent2>
      <a:accent3>
        <a:srgbClr val="B2B2B2"/>
      </a:accent3>
      <a:accent4>
        <a:srgbClr val="FFD700"/>
      </a:accent4>
      <a:accent5>
        <a:srgbClr val="289B6E"/>
      </a:accent5>
      <a:accent6>
        <a:srgbClr val="9D5CBB"/>
      </a:accent6>
      <a:hlink>
        <a:srgbClr val="0000FF"/>
      </a:hlink>
      <a:folHlink>
        <a:srgbClr val="800080"/>
      </a:folHlink>
    </a:clrScheme>
    <a:fontScheme name="한컴오피스">
      <a:majorFont>
        <a:latin typeface="Calibri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Phetsarath OT"/>
        <a:font script="Sinh" typeface="Iskoola Pota"/>
        <a:font script="Mong" typeface="Mongolian Baiti"/>
        <a:font script="Viet" typeface="Times New Roman"/>
        <a:font script="Uigh" typeface="Microsoft Uighur"/>
        <a:font script="Ethi" typeface="Leelawadee UI"/>
        <a:font script="Mymr" typeface="Myanmar Text"/>
      </a:majorFont>
      <a:minorFont>
        <a:latin typeface="Calibri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Phetsarath OT"/>
        <a:font script="Sinh" typeface="Iskoola Pota"/>
        <a:font script="Mong" typeface="Mongolian Baiti"/>
        <a:font script="Viet" typeface="Times New Roman"/>
        <a:font script="Uigh" typeface="Microsoft Uighur"/>
        <a:font script="Ethi" typeface="Leelawadee UI"/>
        <a:font script="Mymr" typeface="Myanmar Text"/>
      </a:minorFont>
    </a:fontScheme>
    <a:fmtScheme name="한컴오피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사용자 지정</PresentationFormat>
  <Paragraphs>0</Paragraphs>
  <Slides>26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26</vt:i4>
      </vt:variant>
    </vt:vector>
  </HeadingPairs>
  <TitlesOfParts>
    <vt:vector size="30" baseType="lpstr">
      <vt:lpstr>맑은 고딕</vt:lpstr>
      <vt:lpstr>Arial</vt:lpstr>
      <vt:lpstr>Calibri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>officegen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officegen</dc:creator>
  <cp:lastModifiedBy>user</cp:lastModifiedBy>
  <cp:revision>5</cp:revision>
  <dcterms:created xsi:type="dcterms:W3CDTF">2024-05-09T16:21:50Z</dcterms:created>
  <dcterms:modified xsi:type="dcterms:W3CDTF">2024-05-27T12:39:27Z</dcterms:modified>
  <cp:version/>
</cp:coreProperties>
</file>