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8" r:id="rId2"/>
  </p:sldIdLst>
  <p:sldSz cx="6858000" cy="9144000" type="screen4x3"/>
  <p:notesSz cx="6858000" cy="9144000"/>
  <p:defaultTextStyle>
    <a:defPPr>
      <a:defRPr lang="ko-KR"/>
    </a:defPPr>
    <a:lvl1pPr marL="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1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880">
          <p15:clr>
            <a:srgbClr val="A4A3A4"/>
          </p15:clr>
        </p15:guide>
        <p15:guide id="2" pos="216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2F2F2F"/>
    <a:srgbClr val="353535"/>
    <a:srgbClr val="BE4845"/>
    <a:srgbClr val="E22232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>
      <p:cViewPr varScale="1">
        <p:scale>
          <a:sx n="80" d="100"/>
          <a:sy n="80" d="100"/>
        </p:scale>
        <p:origin x="1866" y="108"/>
      </p:cViewPr>
      <p:guideLst>
        <p:guide orient="horz" pos="2880"/>
        <p:guide pos="216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media/image2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제목 슬라이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ctrTitle"/>
          </p:nvPr>
        </p:nvSpPr>
        <p:spPr>
          <a:xfrm>
            <a:off x="514350" y="2840568"/>
            <a:ext cx="5829300" cy="1960033"/>
          </a:xfrm>
        </p:spPr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부제목 2"/>
          <p:cNvSpPr>
            <a:spLocks noGrp="1"/>
          </p:cNvSpPr>
          <p:nvPr>
            <p:ph type="subTitle" idx="1"/>
          </p:nvPr>
        </p:nvSpPr>
        <p:spPr>
          <a:xfrm>
            <a:off x="1028700" y="5181600"/>
            <a:ext cx="4800600" cy="23368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ko-KR" altLang="en-US"/>
              <a:t>마스터 부제목 스타일 편집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제목 및 세로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세로 제목 및 텍스트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세로 제목 1"/>
          <p:cNvSpPr>
            <a:spLocks noGrp="1"/>
          </p:cNvSpPr>
          <p:nvPr>
            <p:ph type="title" orient="vert"/>
          </p:nvPr>
        </p:nvSpPr>
        <p:spPr>
          <a:xfrm>
            <a:off x="3729037" y="488951"/>
            <a:ext cx="1157288" cy="10401300"/>
          </a:xfrm>
        </p:spPr>
        <p:txBody>
          <a:bodyPr vert="eaVert"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세로 텍스트 개체 틀 2"/>
          <p:cNvSpPr>
            <a:spLocks noGrp="1"/>
          </p:cNvSpPr>
          <p:nvPr>
            <p:ph type="body" orient="vert" idx="1"/>
          </p:nvPr>
        </p:nvSpPr>
        <p:spPr>
          <a:xfrm>
            <a:off x="257175" y="488951"/>
            <a:ext cx="3357563" cy="10401300"/>
          </a:xfrm>
        </p:spPr>
        <p:txBody>
          <a:bodyPr vert="eaVert"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제목 및 내용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구역 머리글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541735" y="5875867"/>
            <a:ext cx="5829300" cy="1816100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541735" y="3875618"/>
            <a:ext cx="5829300" cy="2000249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콘텐츠 2개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sz="half" idx="1"/>
          </p:nvPr>
        </p:nvSpPr>
        <p:spPr>
          <a:xfrm>
            <a:off x="257175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2628900" y="2844800"/>
            <a:ext cx="2257425" cy="8045451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비교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</p:spPr>
        <p:txBody>
          <a:bodyPr/>
          <a:lstStyle>
            <a:lvl1pPr>
              <a:defRPr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342900" y="2046817"/>
            <a:ext cx="303014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4" name="내용 개체 틀 3"/>
          <p:cNvSpPr>
            <a:spLocks noGrp="1"/>
          </p:cNvSpPr>
          <p:nvPr>
            <p:ph sz="half" idx="2"/>
          </p:nvPr>
        </p:nvSpPr>
        <p:spPr>
          <a:xfrm>
            <a:off x="342900" y="2899833"/>
            <a:ext cx="303014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5" name="텍스트 개체 틀 4"/>
          <p:cNvSpPr>
            <a:spLocks noGrp="1"/>
          </p:cNvSpPr>
          <p:nvPr>
            <p:ph type="body" sz="quarter" idx="3"/>
          </p:nvPr>
        </p:nvSpPr>
        <p:spPr>
          <a:xfrm>
            <a:off x="3483769" y="2046817"/>
            <a:ext cx="3031331" cy="853016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6" name="내용 개체 틀 5"/>
          <p:cNvSpPr>
            <a:spLocks noGrp="1"/>
          </p:cNvSpPr>
          <p:nvPr>
            <p:ph sz="quarter" idx="4"/>
          </p:nvPr>
        </p:nvSpPr>
        <p:spPr>
          <a:xfrm>
            <a:off x="3483769" y="2899833"/>
            <a:ext cx="3031331" cy="5268384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7" name="날짜 개체 틀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8" name="바닥글 개체 틀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9" name="슬라이드 번호 개체 틀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제목만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날짜 개체 틀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4" name="바닥글 개체 틀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5" name="슬라이드 번호 개체 틀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빈 화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날짜 개체 틀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3" name="바닥글 개체 틀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4" name="슬라이드 번호 개체 틀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캡션 있는 콘텐츠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342900" y="364067"/>
            <a:ext cx="2256235" cy="154940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내용 개체 틀 2"/>
          <p:cNvSpPr>
            <a:spLocks noGrp="1"/>
          </p:cNvSpPr>
          <p:nvPr>
            <p:ph idx="1"/>
          </p:nvPr>
        </p:nvSpPr>
        <p:spPr>
          <a:xfrm>
            <a:off x="2681287" y="364067"/>
            <a:ext cx="3833813" cy="7804151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342900" y="1913467"/>
            <a:ext cx="2256235" cy="6254751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캡션 있는 그림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1"/>
          <p:cNvSpPr>
            <a:spLocks noGrp="1"/>
          </p:cNvSpPr>
          <p:nvPr>
            <p:ph type="title"/>
          </p:nvPr>
        </p:nvSpPr>
        <p:spPr>
          <a:xfrm>
            <a:off x="1344216" y="6400800"/>
            <a:ext cx="4114800" cy="755651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그림 개체 틀 2"/>
          <p:cNvSpPr>
            <a:spLocks noGrp="1"/>
          </p:cNvSpPr>
          <p:nvPr>
            <p:ph type="pic" idx="1"/>
          </p:nvPr>
        </p:nvSpPr>
        <p:spPr>
          <a:xfrm>
            <a:off x="1344216" y="817033"/>
            <a:ext cx="4114800" cy="54864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ko-KR" altLang="en-US"/>
          </a:p>
        </p:txBody>
      </p:sp>
      <p:sp>
        <p:nvSpPr>
          <p:cNvPr id="4" name="텍스트 개체 틀 3"/>
          <p:cNvSpPr>
            <a:spLocks noGrp="1"/>
          </p:cNvSpPr>
          <p:nvPr>
            <p:ph type="body" sz="half" idx="2"/>
          </p:nvPr>
        </p:nvSpPr>
        <p:spPr>
          <a:xfrm>
            <a:off x="1344216" y="7156451"/>
            <a:ext cx="4114800" cy="1073149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ko-KR" altLang="en-US"/>
              <a:t>마스터 텍스트 스타일을 편집합니다</a:t>
            </a:r>
          </a:p>
        </p:txBody>
      </p:sp>
      <p:sp>
        <p:nvSpPr>
          <p:cNvPr id="5" name="날짜 개체 틀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6" name="바닥글 개체 틀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ko-KR" altLang="en-US"/>
          </a:p>
        </p:txBody>
      </p:sp>
      <p:sp>
        <p:nvSpPr>
          <p:cNvPr id="7" name="슬라이드 번호 개체 틀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제목 개체 틀 1"/>
          <p:cNvSpPr>
            <a:spLocks noGrp="1"/>
          </p:cNvSpPr>
          <p:nvPr>
            <p:ph type="title"/>
          </p:nvPr>
        </p:nvSpPr>
        <p:spPr>
          <a:xfrm>
            <a:off x="342900" y="366184"/>
            <a:ext cx="6172200" cy="1524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ko-KR" altLang="en-US"/>
              <a:t>마스터 제목 스타일 편집</a:t>
            </a:r>
          </a:p>
        </p:txBody>
      </p:sp>
      <p:sp>
        <p:nvSpPr>
          <p:cNvPr id="3" name="텍스트 개체 틀 2"/>
          <p:cNvSpPr>
            <a:spLocks noGrp="1"/>
          </p:cNvSpPr>
          <p:nvPr>
            <p:ph type="body" idx="1"/>
          </p:nvPr>
        </p:nvSpPr>
        <p:spPr>
          <a:xfrm>
            <a:off x="342900" y="2133601"/>
            <a:ext cx="6172200" cy="603461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ko-KR" altLang="en-US"/>
              <a:t>마스터 텍스트 스타일을 편집합니다</a:t>
            </a:r>
          </a:p>
          <a:p>
            <a:pPr lvl="1"/>
            <a:r>
              <a:rPr lang="ko-KR" altLang="en-US"/>
              <a:t>둘째 수준</a:t>
            </a:r>
          </a:p>
          <a:p>
            <a:pPr lvl="2"/>
            <a:r>
              <a:rPr lang="ko-KR" altLang="en-US"/>
              <a:t>셋째 수준</a:t>
            </a:r>
          </a:p>
          <a:p>
            <a:pPr lvl="3"/>
            <a:r>
              <a:rPr lang="ko-KR" altLang="en-US"/>
              <a:t>넷째 수준</a:t>
            </a:r>
          </a:p>
          <a:p>
            <a:pPr lvl="4"/>
            <a:r>
              <a:rPr lang="ko-KR" altLang="en-US"/>
              <a:t>다섯째 수준</a:t>
            </a:r>
          </a:p>
        </p:txBody>
      </p:sp>
      <p:sp>
        <p:nvSpPr>
          <p:cNvPr id="4" name="날짜 개체 틀 3"/>
          <p:cNvSpPr>
            <a:spLocks noGrp="1"/>
          </p:cNvSpPr>
          <p:nvPr>
            <p:ph type="dt" sz="half" idx="2"/>
          </p:nvPr>
        </p:nvSpPr>
        <p:spPr>
          <a:xfrm>
            <a:off x="342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24F766-90EF-48B9-8022-0CED29D5E363}" type="datetimeFigureOut">
              <a:rPr lang="ko-KR" altLang="en-US" smtClean="0"/>
              <a:t>2021-05-18</a:t>
            </a:fld>
            <a:endParaRPr lang="ko-KR" altLang="en-US"/>
          </a:p>
        </p:txBody>
      </p:sp>
      <p:sp>
        <p:nvSpPr>
          <p:cNvPr id="5" name="바닥글 개체 틀 4"/>
          <p:cNvSpPr>
            <a:spLocks noGrp="1"/>
          </p:cNvSpPr>
          <p:nvPr>
            <p:ph type="ftr" sz="quarter" idx="3"/>
          </p:nvPr>
        </p:nvSpPr>
        <p:spPr>
          <a:xfrm>
            <a:off x="2343150" y="8475134"/>
            <a:ext cx="21717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ko-KR" altLang="en-US"/>
          </a:p>
        </p:txBody>
      </p:sp>
      <p:sp>
        <p:nvSpPr>
          <p:cNvPr id="6" name="슬라이드 번호 개체 틀 5"/>
          <p:cNvSpPr>
            <a:spLocks noGrp="1"/>
          </p:cNvSpPr>
          <p:nvPr>
            <p:ph type="sldNum" sz="quarter" idx="4"/>
          </p:nvPr>
        </p:nvSpPr>
        <p:spPr>
          <a:xfrm>
            <a:off x="4914900" y="8475134"/>
            <a:ext cx="1600200" cy="48683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D7ED10-FB8A-4866-9FE6-97C4F8181998}" type="slidenum">
              <a:rPr lang="ko-KR" altLang="en-US" smtClean="0"/>
              <a:t>‹#›</a:t>
            </a:fld>
            <a:endParaRPr lang="ko-KR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1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1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1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1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1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1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ko-KR"/>
      </a:defPPr>
      <a:lvl1pPr marL="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1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png"/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1" name="Picture 10" descr="A picture containing table&#10;&#10;Description automatically generated">
            <a:extLst>
              <a:ext uri="{FF2B5EF4-FFF2-40B4-BE49-F238E27FC236}">
                <a16:creationId xmlns:a16="http://schemas.microsoft.com/office/drawing/2014/main" id="{B83C61B9-7767-5746-93EF-50DE881CA077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96845" y="0"/>
            <a:ext cx="6464300" cy="9144000"/>
          </a:xfrm>
          <a:prstGeom prst="rect">
            <a:avLst/>
          </a:prstGeom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4A8224B1-9206-8B44-A96D-6CF1BF900212}"/>
              </a:ext>
            </a:extLst>
          </p:cNvPr>
          <p:cNvSpPr txBox="1"/>
          <p:nvPr/>
        </p:nvSpPr>
        <p:spPr>
          <a:xfrm>
            <a:off x="193578" y="323528"/>
            <a:ext cx="6464300" cy="52322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2800" b="1" dirty="0" smtClean="0">
                <a:latin typeface="나눔바른고딕" pitchFamily="50" charset="-127"/>
                <a:ea typeface="BM DoHyeon OTF" panose="020B0600000101010101"/>
              </a:rPr>
              <a:t>대구</a:t>
            </a:r>
            <a:r>
              <a:rPr lang="ko-KR" altLang="en-US" sz="2800" b="1" dirty="0" smtClean="0">
                <a:latin typeface="나눔바른고딕" pitchFamily="50" charset="-127"/>
                <a:ea typeface="BM DoHyeon OTF" panose="020B0600000101010101"/>
              </a:rPr>
              <a:t>대학교</a:t>
            </a:r>
            <a:r>
              <a:rPr lang="ko-KR" altLang="en-US" sz="2800" b="1" dirty="0" smtClean="0">
                <a:ln w="15875" cap="sq" cmpd="sng">
                  <a:solidFill>
                    <a:srgbClr val="F76443"/>
                  </a:solidFill>
                  <a:prstDash val="solid"/>
                  <a:round/>
                </a:ln>
                <a:effectLst>
                  <a:outerShdw blurRad="50800" dist="38100" dir="2700000" algn="tl" rotWithShape="0">
                    <a:schemeClr val="accent4">
                      <a:lumMod val="20000"/>
                      <a:lumOff val="80000"/>
                    </a:schemeClr>
                  </a:outerShdw>
                </a:effectLst>
                <a:latin typeface="나눔바른고딕" pitchFamily="50" charset="-127"/>
                <a:ea typeface="BM DoHyeon OTF" panose="020B0600000101010101"/>
              </a:rPr>
              <a:t> </a:t>
            </a:r>
            <a:r>
              <a:rPr lang="ko-KR" altLang="en-US" sz="2800" b="1" dirty="0" err="1">
                <a:latin typeface="나눔바른고딕" pitchFamily="50" charset="-127"/>
                <a:ea typeface="BM DoHyeon OTF" panose="020B0600000101010101"/>
              </a:rPr>
              <a:t>취업스펙</a:t>
            </a:r>
            <a:r>
              <a:rPr lang="en-US" altLang="ko-KR" sz="2800" b="1" dirty="0">
                <a:latin typeface="나눔바른고딕" pitchFamily="50" charset="-127"/>
                <a:ea typeface="BM DoHyeon OTF" panose="020B0600000101010101"/>
              </a:rPr>
              <a:t>Up!</a:t>
            </a:r>
            <a:r>
              <a:rPr lang="en-US" altLang="ko-KR" sz="2800" b="1" dirty="0">
                <a:ln w="15875" cap="sq" cmpd="sng">
                  <a:solidFill>
                    <a:srgbClr val="F76443"/>
                  </a:solidFill>
                  <a:prstDash val="solid"/>
                  <a:round/>
                </a:ln>
                <a:effectLst>
                  <a:outerShdw blurRad="50800" dist="38100" dir="2700000" algn="tl" rotWithShape="0">
                    <a:schemeClr val="accent4">
                      <a:lumMod val="20000"/>
                      <a:lumOff val="80000"/>
                    </a:schemeClr>
                  </a:outerShdw>
                </a:effectLst>
                <a:latin typeface="나눔바른고딕" pitchFamily="50" charset="-127"/>
                <a:ea typeface="BM DoHyeon OTF" panose="020B0600000101010101"/>
              </a:rPr>
              <a:t> </a:t>
            </a:r>
            <a:r>
              <a:rPr lang="ko-KR" altLang="en-US" sz="2800" b="1" dirty="0" smtClean="0">
                <a:latin typeface="나눔바른고딕" pitchFamily="50" charset="-127"/>
                <a:ea typeface="BM DoHyeon OTF" panose="020B0600000101010101"/>
              </a:rPr>
              <a:t>무료수강지원</a:t>
            </a:r>
            <a:endParaRPr lang="ko-KR" altLang="en-US" sz="2800" b="1" dirty="0">
              <a:latin typeface="나눔바른고딕" pitchFamily="50" charset="-127"/>
              <a:ea typeface="BM DoHyeon OTF" panose="020B0600000101010101"/>
            </a:endParaRPr>
          </a:p>
        </p:txBody>
      </p:sp>
      <p:sp>
        <p:nvSpPr>
          <p:cNvPr id="8" name="TextBox 7">
            <a:extLst>
              <a:ext uri="{FF2B5EF4-FFF2-40B4-BE49-F238E27FC236}">
                <a16:creationId xmlns:a16="http://schemas.microsoft.com/office/drawing/2014/main" id="{478B4CC1-EBA9-324F-BF4F-D69F38D98FF6}"/>
              </a:ext>
            </a:extLst>
          </p:cNvPr>
          <p:cNvSpPr txBox="1"/>
          <p:nvPr/>
        </p:nvSpPr>
        <p:spPr>
          <a:xfrm>
            <a:off x="687942" y="5220072"/>
            <a:ext cx="5482107" cy="56938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ctr"/>
            <a:r>
              <a:rPr lang="ko-KR" altLang="en-US" sz="1500" b="1" dirty="0">
                <a:solidFill>
                  <a:schemeClr val="bg1"/>
                </a:solidFill>
                <a:latin typeface="나눔바른고딕" pitchFamily="50" charset="-127"/>
                <a:ea typeface="나눔바른고딕" pitchFamily="50" charset="-127"/>
              </a:rPr>
              <a:t>대상 </a:t>
            </a:r>
            <a:r>
              <a:rPr lang="en-US" altLang="ko-KR" sz="1500" b="1" smtClean="0">
                <a:solidFill>
                  <a:schemeClr val="bg1"/>
                </a:solidFill>
                <a:latin typeface="나눔바른고딕" pitchFamily="50" charset="-127"/>
                <a:ea typeface="나눔바른고딕" pitchFamily="50" charset="-127"/>
              </a:rPr>
              <a:t>: </a:t>
            </a:r>
            <a:r>
              <a:rPr lang="ko-KR" altLang="en-US" sz="1500" b="1" smtClean="0">
                <a:solidFill>
                  <a:schemeClr val="bg1"/>
                </a:solidFill>
                <a:latin typeface="나눔바른고딕" pitchFamily="50" charset="-127"/>
                <a:ea typeface="나눔바른고딕" pitchFamily="50" charset="-127"/>
              </a:rPr>
              <a:t>대구</a:t>
            </a:r>
            <a:r>
              <a:rPr lang="ko-KR" altLang="en-US" sz="1500" b="1" smtClean="0">
                <a:solidFill>
                  <a:schemeClr val="bg1"/>
                </a:solidFill>
                <a:latin typeface="나눔바른고딕" pitchFamily="50" charset="-127"/>
                <a:ea typeface="나눔바른고딕" pitchFamily="50" charset="-127"/>
              </a:rPr>
              <a:t>대학생</a:t>
            </a:r>
            <a:r>
              <a:rPr lang="ko-KR" altLang="en-US" sz="1600" b="1" smtClean="0">
                <a:solidFill>
                  <a:schemeClr val="bg1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나눔바른고딕" pitchFamily="50" charset="-127"/>
                <a:ea typeface="나눔바른고딕" pitchFamily="50" charset="-127"/>
              </a:rPr>
              <a:t> </a:t>
            </a:r>
            <a:r>
              <a:rPr lang="ko-KR" altLang="en-US" sz="1500" b="1" dirty="0">
                <a:solidFill>
                  <a:schemeClr val="bg1"/>
                </a:solidFill>
                <a:latin typeface="나눔바른고딕" pitchFamily="50" charset="-127"/>
                <a:ea typeface="나눔바른고딕" pitchFamily="50" charset="-127"/>
              </a:rPr>
              <a:t>외 지인</a:t>
            </a:r>
          </a:p>
          <a:p>
            <a:pPr algn="ctr"/>
            <a:endParaRPr lang="ko-KR" altLang="en-US" sz="1500" b="1" dirty="0">
              <a:solidFill>
                <a:schemeClr val="bg1"/>
              </a:solidFill>
              <a:latin typeface="나눔바른고딕" pitchFamily="50" charset="-127"/>
              <a:ea typeface="나눔바른고딕" pitchFamily="50" charset="-127"/>
            </a:endParaRPr>
          </a:p>
        </p:txBody>
      </p:sp>
      <p:sp>
        <p:nvSpPr>
          <p:cNvPr id="9" name="TextBox 8">
            <a:extLst>
              <a:ext uri="{FF2B5EF4-FFF2-40B4-BE49-F238E27FC236}">
                <a16:creationId xmlns:a16="http://schemas.microsoft.com/office/drawing/2014/main" id="{DE8228E2-CC87-834A-A074-4226489E10F0}"/>
              </a:ext>
            </a:extLst>
          </p:cNvPr>
          <p:cNvSpPr txBox="1"/>
          <p:nvPr/>
        </p:nvSpPr>
        <p:spPr>
          <a:xfrm>
            <a:off x="1196752" y="6876256"/>
            <a:ext cx="2304256" cy="80021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ko-KR" altLang="en-US" sz="1400" b="1" dirty="0" err="1">
                <a:solidFill>
                  <a:srgbClr val="2F2F2F"/>
                </a:solidFill>
                <a:latin typeface="나눔바른고딕" pitchFamily="50" charset="-127"/>
                <a:ea typeface="나눔바른고딕" pitchFamily="50" charset="-127"/>
              </a:rPr>
              <a:t>회원가입시</a:t>
            </a:r>
            <a:r>
              <a:rPr lang="ko-KR" altLang="en-US" sz="1400" b="1" dirty="0">
                <a:solidFill>
                  <a:srgbClr val="2F2F2F"/>
                </a:solidFill>
                <a:latin typeface="나눔바른고딕" pitchFamily="50" charset="-127"/>
                <a:ea typeface="나눔바른고딕" pitchFamily="50" charset="-127"/>
              </a:rPr>
              <a:t> </a:t>
            </a:r>
            <a:r>
              <a:rPr lang="ko-KR" altLang="en-US" sz="1400" b="1" dirty="0" err="1">
                <a:solidFill>
                  <a:srgbClr val="2F2F2F"/>
                </a:solidFill>
                <a:latin typeface="나눔바른고딕" pitchFamily="50" charset="-127"/>
                <a:ea typeface="나눔바른고딕" pitchFamily="50" charset="-127"/>
              </a:rPr>
              <a:t>추천인코드</a:t>
            </a:r>
            <a:r>
              <a:rPr lang="ko-KR" altLang="en-US" sz="1400" b="1" dirty="0">
                <a:solidFill>
                  <a:srgbClr val="2F2F2F"/>
                </a:solidFill>
                <a:latin typeface="나눔바른고딕" pitchFamily="50" charset="-127"/>
                <a:ea typeface="나눔바른고딕" pitchFamily="50" charset="-127"/>
              </a:rPr>
              <a:t> </a:t>
            </a:r>
            <a:endParaRPr lang="en-US" altLang="ko-KR" sz="1400" b="1" dirty="0">
              <a:solidFill>
                <a:srgbClr val="2F2F2F"/>
              </a:solidFill>
              <a:latin typeface="나눔바른고딕" pitchFamily="50" charset="-127"/>
              <a:ea typeface="나눔바른고딕" pitchFamily="50" charset="-127"/>
            </a:endParaRPr>
          </a:p>
          <a:p>
            <a:r>
              <a:rPr lang="en-US" altLang="ko-KR" sz="1400" b="1" dirty="0">
                <a:solidFill>
                  <a:srgbClr val="2F2F2F"/>
                </a:solidFill>
                <a:latin typeface="나눔바른고딕" pitchFamily="50" charset="-127"/>
                <a:ea typeface="나눔바른고딕" pitchFamily="50" charset="-127"/>
              </a:rPr>
              <a:t>  </a:t>
            </a:r>
            <a:r>
              <a:rPr lang="en-US" altLang="ko-KR" sz="1400" b="1" dirty="0" smtClean="0">
                <a:solidFill>
                  <a:srgbClr val="2F2F2F"/>
                </a:solidFill>
                <a:latin typeface="나눔바른고딕" pitchFamily="50" charset="-127"/>
                <a:ea typeface="나눔바른고딕" pitchFamily="50" charset="-127"/>
              </a:rPr>
              <a:t>‘</a:t>
            </a:r>
            <a:r>
              <a:rPr lang="ko-KR" altLang="en-US" sz="3200" b="1" dirty="0" smtClean="0">
                <a:solidFill>
                  <a:srgbClr val="FF0000"/>
                </a:solidFill>
                <a:latin typeface="나눔바른고딕" pitchFamily="50" charset="-127"/>
                <a:ea typeface="나눔바른고딕" pitchFamily="50" charset="-127"/>
              </a:rPr>
              <a:t>드림</a:t>
            </a:r>
            <a:r>
              <a:rPr lang="en-US" altLang="ko-KR" sz="1400" b="1" dirty="0" smtClean="0">
                <a:solidFill>
                  <a:srgbClr val="2F2F2F"/>
                </a:solidFill>
                <a:latin typeface="나눔바른고딕" pitchFamily="50" charset="-127"/>
                <a:ea typeface="나눔바른고딕" pitchFamily="50" charset="-127"/>
              </a:rPr>
              <a:t>’</a:t>
            </a:r>
            <a:r>
              <a:rPr lang="ko-KR" altLang="en-US" sz="1400" b="1" dirty="0" smtClean="0">
                <a:solidFill>
                  <a:srgbClr val="2F2F2F"/>
                </a:solidFill>
                <a:latin typeface="나눔바른고딕" pitchFamily="50" charset="-127"/>
                <a:ea typeface="나눔바른고딕" pitchFamily="50" charset="-127"/>
              </a:rPr>
              <a:t> </a:t>
            </a:r>
            <a:r>
              <a:rPr lang="ko-KR" altLang="en-US" sz="1400" b="1" dirty="0">
                <a:solidFill>
                  <a:srgbClr val="2F2F2F"/>
                </a:solidFill>
                <a:latin typeface="나눔바른고딕" pitchFamily="50" charset="-127"/>
                <a:ea typeface="나눔바른고딕" pitchFamily="50" charset="-127"/>
              </a:rPr>
              <a:t>입력 </a:t>
            </a:r>
          </a:p>
        </p:txBody>
      </p:sp>
      <p:cxnSp>
        <p:nvCxnSpPr>
          <p:cNvPr id="15" name="Straight Arrow Connector 14">
            <a:extLst>
              <a:ext uri="{FF2B5EF4-FFF2-40B4-BE49-F238E27FC236}">
                <a16:creationId xmlns:a16="http://schemas.microsoft.com/office/drawing/2014/main" id="{98CEC078-3006-6340-8AA2-6B27B91B6992}"/>
              </a:ext>
            </a:extLst>
          </p:cNvPr>
          <p:cNvCxnSpPr>
            <a:cxnSpLocks/>
          </p:cNvCxnSpPr>
          <p:nvPr/>
        </p:nvCxnSpPr>
        <p:spPr>
          <a:xfrm>
            <a:off x="1052736" y="7004122"/>
            <a:ext cx="194686" cy="0"/>
          </a:xfrm>
          <a:prstGeom prst="straightConnector1">
            <a:avLst/>
          </a:prstGeom>
          <a:ln>
            <a:solidFill>
              <a:srgbClr val="353535"/>
            </a:solidFill>
            <a:tailEnd type="triangle"/>
          </a:ln>
        </p:spPr>
        <p:style>
          <a:lnRef idx="1">
            <a:schemeClr val="dk1"/>
          </a:lnRef>
          <a:fillRef idx="0">
            <a:schemeClr val="dk1"/>
          </a:fillRef>
          <a:effectRef idx="0">
            <a:schemeClr val="dk1"/>
          </a:effectRef>
          <a:fontRef idx="minor">
            <a:schemeClr val="tx1"/>
          </a:fontRef>
        </p:style>
      </p:cxnSp>
      <p:pic>
        <p:nvPicPr>
          <p:cNvPr id="12" name="Picture 11" descr="A picture containing text&#10;&#10;Description automatically generated">
            <a:extLst>
              <a:ext uri="{FF2B5EF4-FFF2-40B4-BE49-F238E27FC236}">
                <a16:creationId xmlns:a16="http://schemas.microsoft.com/office/drawing/2014/main" id="{C4A3EC55-3304-EB48-BED2-69608FA4A115}"/>
              </a:ext>
            </a:extLst>
          </p:cNvPr>
          <p:cNvPicPr>
            <a:picLocks noChangeAspect="1"/>
          </p:cNvPicPr>
          <p:nvPr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2630743" y="8374290"/>
            <a:ext cx="1596504" cy="247905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338154311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테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맑은 고딕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408</TotalTime>
  <Words>17</Words>
  <Application>Microsoft Office PowerPoint</Application>
  <PresentationFormat>화면 슬라이드 쇼(4:3)</PresentationFormat>
  <Paragraphs>4</Paragraphs>
  <Slides>1</Slides>
  <Notes>0</Notes>
  <HiddenSlides>0</HiddenSlides>
  <MMClips>0</MMClips>
  <ScaleCrop>false</ScaleCrop>
  <HeadingPairs>
    <vt:vector size="6" baseType="variant">
      <vt:variant>
        <vt:lpstr>사용한 글꼴</vt:lpstr>
      </vt:variant>
      <vt:variant>
        <vt:i4>4</vt:i4>
      </vt:variant>
      <vt:variant>
        <vt:lpstr>테마</vt:lpstr>
      </vt:variant>
      <vt:variant>
        <vt:i4>1</vt:i4>
      </vt:variant>
      <vt:variant>
        <vt:lpstr>슬라이드 제목</vt:lpstr>
      </vt:variant>
      <vt:variant>
        <vt:i4>1</vt:i4>
      </vt:variant>
    </vt:vector>
  </HeadingPairs>
  <TitlesOfParts>
    <vt:vector size="6" baseType="lpstr">
      <vt:lpstr>BM DoHyeon OTF</vt:lpstr>
      <vt:lpstr>나눔바른고딕</vt:lpstr>
      <vt:lpstr>맑은 고딕</vt:lpstr>
      <vt:lpstr>Arial</vt:lpstr>
      <vt:lpstr>Office 테마</vt:lpstr>
      <vt:lpstr>PowerPoint 프레젠테이션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슬라이드 1</dc:title>
  <dc:creator>Windows 사용자</dc:creator>
  <cp:lastModifiedBy>홍</cp:lastModifiedBy>
  <cp:revision>59</cp:revision>
  <dcterms:created xsi:type="dcterms:W3CDTF">2020-12-21T04:09:28Z</dcterms:created>
  <dcterms:modified xsi:type="dcterms:W3CDTF">2021-05-18T07:09:30Z</dcterms:modified>
</cp:coreProperties>
</file>

<file path=docProps/thumbnail.jpeg>
</file>