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9802475" cy="51206400"/>
  <p:notesSz cx="9144000" cy="6858000"/>
  <p:defaultTextStyle>
    <a:defPPr>
      <a:defRPr lang="ko-KR"/>
    </a:defPPr>
    <a:lvl1pPr marL="0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1pPr>
    <a:lvl2pPr marL="2028567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2pPr>
    <a:lvl3pPr marL="4057132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3pPr>
    <a:lvl4pPr marL="6085699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4pPr>
    <a:lvl5pPr marL="8114266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5pPr>
    <a:lvl6pPr marL="101428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6pPr>
    <a:lvl7pPr marL="12171398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7pPr>
    <a:lvl8pPr marL="14199965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8pPr>
    <a:lvl9pPr marL="162285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7" d="100"/>
          <a:sy n="17" d="100"/>
        </p:scale>
        <p:origin x="-3804" y="-210"/>
      </p:cViewPr>
      <p:guideLst>
        <p:guide orient="horz" pos="16129"/>
        <p:guide pos="623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4057132" rtl="0" eaLnBrk="1" latinLnBrk="1" hangingPunct="1">
        <a:spcBef>
          <a:spcPct val="0"/>
        </a:spcBef>
        <a:buNone/>
        <a:defRPr sz="101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521424" indent="-1521424" algn="l" defTabSz="4057132" rtl="0" eaLnBrk="1" latinLnBrk="1" hangingPunct="1">
        <a:spcBef>
          <a:spcPct val="20000"/>
        </a:spcBef>
        <a:buFont typeface="Arial" pitchFamily="34" charset="0"/>
        <a:buChar char="•"/>
        <a:defRPr sz="8400" kern="1200">
          <a:solidFill>
            <a:schemeClr val="tx1"/>
          </a:solidFill>
          <a:latin typeface="+mn-lt"/>
          <a:ea typeface="+mn-ea"/>
          <a:cs typeface="+mn-cs"/>
        </a:defRPr>
      </a:lvl1pPr>
      <a:lvl2pPr marL="3296421" indent="-1267855" algn="l" defTabSz="4057132" rtl="0" eaLnBrk="1" latinLnBrk="1" hangingPunct="1">
        <a:spcBef>
          <a:spcPct val="20000"/>
        </a:spcBef>
        <a:buFont typeface="Arial" pitchFamily="34" charset="0"/>
        <a:buChar char="–"/>
        <a:defRPr sz="8400" kern="1200">
          <a:solidFill>
            <a:schemeClr val="tx1"/>
          </a:solidFill>
          <a:latin typeface="+mn-lt"/>
          <a:ea typeface="+mn-ea"/>
          <a:cs typeface="+mn-cs"/>
        </a:defRPr>
      </a:lvl2pPr>
      <a:lvl3pPr marL="5071416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7099982" indent="-1014283" algn="l" defTabSz="4057132" rtl="0" eaLnBrk="1" latinLnBrk="1" hangingPunct="1">
        <a:spcBef>
          <a:spcPct val="20000"/>
        </a:spcBef>
        <a:buFont typeface="Arial" pitchFamily="34" charset="0"/>
        <a:buChar char="–"/>
        <a:defRPr sz="6300" kern="1200">
          <a:solidFill>
            <a:schemeClr val="tx1"/>
          </a:solidFill>
          <a:latin typeface="+mn-lt"/>
          <a:ea typeface="+mn-ea"/>
          <a:cs typeface="+mn-cs"/>
        </a:defRPr>
      </a:lvl4pPr>
      <a:lvl5pPr marL="9128549" indent="-1014283" algn="l" defTabSz="4057132" rtl="0" eaLnBrk="1" latinLnBrk="1" hangingPunct="1">
        <a:spcBef>
          <a:spcPct val="20000"/>
        </a:spcBef>
        <a:buFont typeface="Arial" pitchFamily="34" charset="0"/>
        <a:buChar char="»"/>
        <a:defRPr sz="6300" kern="1200">
          <a:solidFill>
            <a:schemeClr val="tx1"/>
          </a:solidFill>
          <a:latin typeface="+mn-lt"/>
          <a:ea typeface="+mn-ea"/>
          <a:cs typeface="+mn-cs"/>
        </a:defRPr>
      </a:lvl5pPr>
      <a:lvl6pPr marL="11157115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6pPr>
      <a:lvl7pPr marL="13185681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7pPr>
      <a:lvl8pPr marL="15214248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8pPr>
      <a:lvl9pPr marL="17242814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2028567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057132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3pPr>
      <a:lvl4pPr marL="6085699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4pPr>
      <a:lvl5pPr marL="8114266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5pPr>
      <a:lvl6pPr marL="101428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6pPr>
      <a:lvl7pPr marL="12171398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7pPr>
      <a:lvl8pPr marL="14199965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8pPr>
      <a:lvl9pPr marL="162285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316909" y="5932858"/>
            <a:ext cx="1042526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err="1" smtClean="0"/>
              <a:t>작품명</a:t>
            </a:r>
            <a:endParaRPr lang="ko-KR" altLang="en-US" sz="6300" dirty="0"/>
          </a:p>
        </p:txBody>
      </p:sp>
      <p:sp>
        <p:nvSpPr>
          <p:cNvPr id="5" name="오각형 4"/>
          <p:cNvSpPr/>
          <p:nvPr/>
        </p:nvSpPr>
        <p:spPr>
          <a:xfrm>
            <a:off x="1359689" y="9950224"/>
            <a:ext cx="1042526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목</a:t>
            </a:r>
            <a:r>
              <a:rPr lang="ko-KR" altLang="en-US" sz="6300" dirty="0"/>
              <a:t>적 </a:t>
            </a:r>
            <a:r>
              <a:rPr lang="ko-KR" altLang="en-US" sz="6300" dirty="0" smtClean="0"/>
              <a:t>및 필요성</a:t>
            </a:r>
            <a:endParaRPr lang="ko-KR" altLang="en-US" sz="6300" dirty="0"/>
          </a:p>
        </p:txBody>
      </p:sp>
      <p:sp>
        <p:nvSpPr>
          <p:cNvPr id="6" name="오각형 5"/>
          <p:cNvSpPr/>
          <p:nvPr/>
        </p:nvSpPr>
        <p:spPr>
          <a:xfrm>
            <a:off x="1359689" y="19308602"/>
            <a:ext cx="1042526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디자인 및 제작</a:t>
            </a:r>
            <a:endParaRPr lang="ko-KR" altLang="en-US" sz="6300" dirty="0"/>
          </a:p>
        </p:txBody>
      </p:sp>
      <p:sp>
        <p:nvSpPr>
          <p:cNvPr id="7" name="오각형 6"/>
          <p:cNvSpPr/>
          <p:nvPr/>
        </p:nvSpPr>
        <p:spPr>
          <a:xfrm>
            <a:off x="1359689" y="27881162"/>
            <a:ext cx="1042526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대상자</a:t>
            </a:r>
            <a:endParaRPr lang="ko-KR" altLang="en-US" sz="6300" dirty="0"/>
          </a:p>
        </p:txBody>
      </p:sp>
      <p:sp>
        <p:nvSpPr>
          <p:cNvPr id="8" name="오각형 7"/>
          <p:cNvSpPr/>
          <p:nvPr/>
        </p:nvSpPr>
        <p:spPr>
          <a:xfrm>
            <a:off x="1359688" y="32058588"/>
            <a:ext cx="1042526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및 평가 방법</a:t>
            </a:r>
            <a:endParaRPr lang="ko-KR" altLang="en-US" sz="6300" dirty="0"/>
          </a:p>
        </p:txBody>
      </p:sp>
      <p:sp>
        <p:nvSpPr>
          <p:cNvPr id="9" name="오각형 8"/>
          <p:cNvSpPr/>
          <p:nvPr/>
        </p:nvSpPr>
        <p:spPr>
          <a:xfrm>
            <a:off x="1304158" y="39921394"/>
            <a:ext cx="792320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적용 및 평가 결과 </a:t>
            </a:r>
            <a:endParaRPr lang="ko-KR" altLang="en-US" sz="63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1226229" y="7748450"/>
            <a:ext cx="17305944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“</a:t>
            </a:r>
            <a:r>
              <a:rPr lang="ko-KR" altLang="en-US" sz="69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접이식</a:t>
            </a:r>
            <a:r>
              <a:rPr lang="ko-KR" altLang="en-US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휠체어 책상</a:t>
            </a:r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”</a:t>
            </a:r>
          </a:p>
        </p:txBody>
      </p:sp>
      <p:sp>
        <p:nvSpPr>
          <p:cNvPr id="11" name="모서리가 둥근 직사각형 10"/>
          <p:cNvSpPr/>
          <p:nvPr/>
        </p:nvSpPr>
        <p:spPr>
          <a:xfrm>
            <a:off x="1226453" y="11693386"/>
            <a:ext cx="17349570" cy="308865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fontAlgn="base"/>
            <a:r>
              <a:rPr lang="ko-KR" altLang="en-US" sz="3400" dirty="0" smtClean="0">
                <a:solidFill>
                  <a:schemeClr val="tx1"/>
                </a:solidFill>
              </a:rPr>
              <a:t> 휠체어를 타는 </a:t>
            </a:r>
            <a:r>
              <a:rPr lang="ko-KR" altLang="en-US" sz="3400" dirty="0" err="1" smtClean="0">
                <a:solidFill>
                  <a:schemeClr val="tx1"/>
                </a:solidFill>
              </a:rPr>
              <a:t>학령기의</a:t>
            </a:r>
            <a:r>
              <a:rPr lang="ko-KR" altLang="en-US" sz="3400" dirty="0" smtClean="0">
                <a:solidFill>
                  <a:schemeClr val="tx1"/>
                </a:solidFill>
              </a:rPr>
              <a:t> 장애인의 경우</a:t>
            </a:r>
            <a:r>
              <a:rPr lang="en-US" altLang="ko-KR" sz="3400" dirty="0" smtClean="0">
                <a:solidFill>
                  <a:schemeClr val="tx1"/>
                </a:solidFill>
              </a:rPr>
              <a:t>, </a:t>
            </a:r>
            <a:r>
              <a:rPr lang="ko-KR" altLang="en-US" sz="3400" dirty="0" smtClean="0">
                <a:solidFill>
                  <a:schemeClr val="tx1"/>
                </a:solidFill>
              </a:rPr>
              <a:t>학교를 다니게 되면 일반적인 책상에 휠체어가 잘 맞지 않아 불편함을 느낀다</a:t>
            </a:r>
            <a:r>
              <a:rPr lang="en-US" altLang="ko-KR" sz="3400" dirty="0" smtClean="0">
                <a:solidFill>
                  <a:schemeClr val="tx1"/>
                </a:solidFill>
              </a:rPr>
              <a:t>. </a:t>
            </a:r>
            <a:r>
              <a:rPr lang="ko-KR" altLang="en-US" sz="3400" dirty="0" smtClean="0">
                <a:solidFill>
                  <a:schemeClr val="tx1"/>
                </a:solidFill>
              </a:rPr>
              <a:t>이를 보완하기 위해서 휴대하며 편하게 쓸 수 있도록 </a:t>
            </a:r>
            <a:r>
              <a:rPr lang="en-US" altLang="ko-KR" sz="3400" dirty="0" smtClean="0">
                <a:solidFill>
                  <a:schemeClr val="tx1"/>
                </a:solidFill>
              </a:rPr>
              <a:t>Lap board</a:t>
            </a:r>
            <a:r>
              <a:rPr lang="ko-KR" altLang="en-US" sz="3400" dirty="0" smtClean="0">
                <a:solidFill>
                  <a:schemeClr val="tx1"/>
                </a:solidFill>
              </a:rPr>
              <a:t>가 발명되었지만 사춘기를 겪는 장애인들에게는 또래의 아이들과는 다르다는 차이점에서 더욱 심한 방황을 맞는 심리적인 갈등을 야기하기도 한다</a:t>
            </a:r>
            <a:r>
              <a:rPr lang="en-US" altLang="ko-KR" sz="3400" dirty="0" smtClean="0">
                <a:solidFill>
                  <a:schemeClr val="tx1"/>
                </a:solidFill>
              </a:rPr>
              <a:t>. </a:t>
            </a:r>
            <a:r>
              <a:rPr lang="ko-KR" altLang="en-US" sz="3400" dirty="0" smtClean="0">
                <a:solidFill>
                  <a:schemeClr val="tx1"/>
                </a:solidFill>
              </a:rPr>
              <a:t>이러한 점들을 위해서 우리는 책상이지만 접을 수 있는 </a:t>
            </a:r>
            <a:r>
              <a:rPr lang="ko-KR" altLang="en-US" sz="3400" dirty="0" err="1" smtClean="0">
                <a:solidFill>
                  <a:schemeClr val="tx1"/>
                </a:solidFill>
              </a:rPr>
              <a:t>접이식</a:t>
            </a:r>
            <a:r>
              <a:rPr lang="ko-KR" altLang="en-US" sz="3400" dirty="0" smtClean="0">
                <a:solidFill>
                  <a:schemeClr val="tx1"/>
                </a:solidFill>
              </a:rPr>
              <a:t> 책상을 만들려고 한다</a:t>
            </a:r>
            <a:r>
              <a:rPr lang="en-US" altLang="ko-KR" sz="3400" dirty="0" smtClean="0">
                <a:solidFill>
                  <a:schemeClr val="tx1"/>
                </a:solidFill>
              </a:rPr>
              <a:t>. </a:t>
            </a:r>
            <a:endParaRPr lang="ko-KR" altLang="en-US" sz="3400" dirty="0">
              <a:solidFill>
                <a:schemeClr val="tx1"/>
              </a:solidFill>
            </a:endParaRP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345952" y="21165990"/>
            <a:ext cx="772945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1226229" y="29809988"/>
            <a:ext cx="17305944" cy="175583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5000" dirty="0" smtClean="0">
                <a:solidFill>
                  <a:schemeClr val="tx1"/>
                </a:solidFill>
              </a:rPr>
              <a:t>휠체어를 탄 </a:t>
            </a:r>
            <a:r>
              <a:rPr lang="ko-KR" altLang="en-US" sz="5000" dirty="0" err="1" smtClean="0">
                <a:solidFill>
                  <a:schemeClr val="tx1"/>
                </a:solidFill>
              </a:rPr>
              <a:t>학령기</a:t>
            </a:r>
            <a:r>
              <a:rPr lang="ko-KR" altLang="en-US" sz="5000" dirty="0" smtClean="0">
                <a:solidFill>
                  <a:schemeClr val="tx1"/>
                </a:solidFill>
              </a:rPr>
              <a:t> 아동</a:t>
            </a:r>
          </a:p>
        </p:txBody>
      </p:sp>
      <p:sp>
        <p:nvSpPr>
          <p:cNvPr id="14" name="모서리가 둥근 직사각형 13"/>
          <p:cNvSpPr/>
          <p:nvPr/>
        </p:nvSpPr>
        <p:spPr>
          <a:xfrm>
            <a:off x="1226229" y="33953392"/>
            <a:ext cx="17305944" cy="550912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접혀져 있는 책상을 편다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4200" b="1" dirty="0" err="1" smtClean="0">
                <a:solidFill>
                  <a:schemeClr val="tx1"/>
                </a:solidFill>
              </a:rPr>
              <a:t>접이식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 책상 밑부분에 장착된 문고리로 고정시킨다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책상을 편하게 사용한다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접는 방법은 책상을 펴는 방법을 반대로 하면 된다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6" name="모서리가 둥근 직사각형 15"/>
          <p:cNvSpPr/>
          <p:nvPr/>
        </p:nvSpPr>
        <p:spPr>
          <a:xfrm>
            <a:off x="10558543" y="21165990"/>
            <a:ext cx="772945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 sz="29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1185977" y="1287908"/>
            <a:ext cx="5177906" cy="2106320"/>
          </a:xfrm>
          <a:prstGeom prst="rect">
            <a:avLst/>
          </a:prstGeom>
        </p:spPr>
        <p:txBody>
          <a:bodyPr vert="horz" lIns="405713" tIns="202857" rIns="405713" bIns="202857" rtlCol="0" anchor="ctr">
            <a:noAutofit/>
          </a:bodyPr>
          <a:lstStyle/>
          <a:p>
            <a:pPr>
              <a:spcBef>
                <a:spcPct val="0"/>
              </a:spcBef>
              <a:defRPr/>
            </a:pPr>
            <a:r>
              <a:rPr lang="en-US" altLang="ko-KR" sz="10100" b="1" dirty="0" smtClean="0">
                <a:latin typeface="HY바다L" pitchFamily="18" charset="-127"/>
                <a:ea typeface="HY바다L" pitchFamily="18" charset="-127"/>
                <a:cs typeface="+mj-cs"/>
              </a:rPr>
              <a:t>2012</a:t>
            </a:r>
            <a:endParaRPr lang="ko-KR" altLang="en-US" sz="10100" b="1" dirty="0" smtClean="0"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99896" y="2817774"/>
            <a:ext cx="19602686" cy="3005345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500" b="1" dirty="0" smtClean="0">
                <a:latin typeface="HY바다L" pitchFamily="18" charset="-127"/>
                <a:ea typeface="HY바다L" pitchFamily="18" charset="-127"/>
              </a:rPr>
              <a:t> 9</a:t>
            </a: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5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5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359689" y="15213895"/>
            <a:ext cx="1042526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팀 구성원 소개</a:t>
            </a:r>
            <a:endParaRPr lang="ko-KR" altLang="en-US" sz="63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1226229" y="17029486"/>
            <a:ext cx="17305944" cy="18858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1888200"/>
            <a:r>
              <a:rPr lang="en-US" altLang="ko-KR" sz="4200" dirty="0" smtClean="0">
                <a:solidFill>
                  <a:schemeClr val="tx1"/>
                </a:solidFill>
              </a:rPr>
              <a:t>20948316 </a:t>
            </a:r>
            <a:r>
              <a:rPr lang="ko-KR" altLang="en-US" sz="4200" dirty="0" smtClean="0">
                <a:solidFill>
                  <a:schemeClr val="tx1"/>
                </a:solidFill>
              </a:rPr>
              <a:t>허태훈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팀장</a:t>
            </a:r>
            <a:r>
              <a:rPr lang="en-US" altLang="ko-KR" sz="4200" dirty="0" smtClean="0">
                <a:solidFill>
                  <a:schemeClr val="tx1"/>
                </a:solidFill>
              </a:rPr>
              <a:t>), 20748778 </a:t>
            </a:r>
            <a:r>
              <a:rPr lang="ko-KR" altLang="en-US" sz="4200" dirty="0" smtClean="0">
                <a:solidFill>
                  <a:schemeClr val="tx1"/>
                </a:solidFill>
              </a:rPr>
              <a:t>정민수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dirty="0" smtClean="0">
                <a:solidFill>
                  <a:schemeClr val="tx1"/>
                </a:solidFill>
              </a:rPr>
              <a:t>), 20948400 </a:t>
            </a:r>
            <a:r>
              <a:rPr lang="ko-KR" altLang="en-US" sz="4200" dirty="0" smtClean="0">
                <a:solidFill>
                  <a:schemeClr val="tx1"/>
                </a:solidFill>
              </a:rPr>
              <a:t>박상현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dirty="0" smtClean="0">
                <a:solidFill>
                  <a:schemeClr val="tx1"/>
                </a:solidFill>
              </a:rPr>
              <a:t>), 20948510 </a:t>
            </a:r>
            <a:r>
              <a:rPr lang="ko-KR" altLang="en-US" sz="4200" dirty="0" smtClean="0">
                <a:solidFill>
                  <a:schemeClr val="tx1"/>
                </a:solidFill>
              </a:rPr>
              <a:t>박혜진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dirty="0" smtClean="0">
                <a:solidFill>
                  <a:schemeClr val="tx1"/>
                </a:solidFill>
              </a:rPr>
              <a:t>)</a:t>
            </a:r>
            <a:endParaRPr lang="ko-KR" altLang="en-US" sz="4200" dirty="0">
              <a:solidFill>
                <a:schemeClr val="tx1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99895" y="48240992"/>
            <a:ext cx="19602688" cy="1651128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pPr algn="ctr"/>
            <a:r>
              <a:rPr lang="ko-KR" altLang="en-US" sz="101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101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10784229" y="39921394"/>
            <a:ext cx="792320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기대효과</a:t>
            </a:r>
            <a:endParaRPr lang="ko-KR" altLang="en-US" sz="63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10530457" y="41881258"/>
            <a:ext cx="772945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/>
            <a:r>
              <a:rPr lang="en-US" altLang="ko-KR" sz="5000" dirty="0" smtClean="0">
                <a:solidFill>
                  <a:schemeClr val="tx1"/>
                </a:solidFill>
              </a:rPr>
              <a:t>1. </a:t>
            </a:r>
            <a:r>
              <a:rPr lang="ko-KR" altLang="en-US" sz="5000" dirty="0" err="1" smtClean="0">
                <a:solidFill>
                  <a:schemeClr val="tx1"/>
                </a:solidFill>
              </a:rPr>
              <a:t>스티그마</a:t>
            </a:r>
            <a:r>
              <a:rPr lang="ko-KR" altLang="en-US" sz="5000" dirty="0" smtClean="0">
                <a:solidFill>
                  <a:schemeClr val="tx1"/>
                </a:solidFill>
              </a:rPr>
              <a:t> 해소</a:t>
            </a:r>
            <a:endParaRPr lang="en-US" altLang="ko-KR" sz="5000" dirty="0" smtClean="0">
              <a:solidFill>
                <a:schemeClr val="tx1"/>
              </a:solidFill>
            </a:endParaRPr>
          </a:p>
          <a:p>
            <a:pPr marL="959206" indent="-959206"/>
            <a:r>
              <a:rPr lang="en-US" altLang="ko-KR" sz="5000" dirty="0" smtClean="0">
                <a:solidFill>
                  <a:schemeClr val="tx1"/>
                </a:solidFill>
              </a:rPr>
              <a:t>2. </a:t>
            </a:r>
            <a:r>
              <a:rPr lang="ko-KR" altLang="en-US" sz="5000" dirty="0" smtClean="0">
                <a:solidFill>
                  <a:schemeClr val="tx1"/>
                </a:solidFill>
              </a:rPr>
              <a:t>보관 및 교실 내</a:t>
            </a:r>
            <a:endParaRPr lang="en-US" altLang="ko-KR" sz="5000" dirty="0" smtClean="0">
              <a:solidFill>
                <a:schemeClr val="tx1"/>
              </a:solidFill>
            </a:endParaRPr>
          </a:p>
          <a:p>
            <a:pPr marL="959206" indent="-959206"/>
            <a:r>
              <a:rPr lang="en-US" altLang="ko-KR" sz="5000" dirty="0" smtClean="0">
                <a:solidFill>
                  <a:schemeClr val="tx1"/>
                </a:solidFill>
              </a:rPr>
              <a:t>   </a:t>
            </a:r>
            <a:r>
              <a:rPr lang="ko-KR" altLang="en-US" sz="5000" dirty="0" smtClean="0">
                <a:solidFill>
                  <a:schemeClr val="tx1"/>
                </a:solidFill>
              </a:rPr>
              <a:t>공간확보 용이</a:t>
            </a:r>
            <a:endParaRPr lang="en-US" altLang="ko-KR" sz="5000" dirty="0" smtClean="0">
              <a:solidFill>
                <a:schemeClr val="tx1"/>
              </a:solidFill>
            </a:endParaRPr>
          </a:p>
          <a:p>
            <a:pPr marL="959206" indent="-959206"/>
            <a:r>
              <a:rPr lang="en-US" altLang="ko-KR" sz="5000" dirty="0" smtClean="0">
                <a:solidFill>
                  <a:schemeClr val="tx1"/>
                </a:solidFill>
              </a:rPr>
              <a:t>3.</a:t>
            </a:r>
            <a:r>
              <a:rPr lang="en-US" altLang="ko-KR" sz="5000" dirty="0">
                <a:solidFill>
                  <a:schemeClr val="tx1"/>
                </a:solidFill>
              </a:rPr>
              <a:t> </a:t>
            </a:r>
            <a:r>
              <a:rPr lang="ko-KR" altLang="en-US" sz="5000" dirty="0" smtClean="0">
                <a:solidFill>
                  <a:schemeClr val="tx1"/>
                </a:solidFill>
              </a:rPr>
              <a:t>삶의 질 향상</a:t>
            </a:r>
            <a:endParaRPr lang="en-US" altLang="ko-KR" sz="5000" dirty="0" smtClean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497580" y="41889686"/>
            <a:ext cx="772945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접혀져 있는 책상을 편다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err="1" smtClean="0">
                <a:solidFill>
                  <a:schemeClr val="tx1"/>
                </a:solidFill>
              </a:rPr>
              <a:t>접이식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 책상 밑부분에 장착된 문고리로 고정시킨다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책상을 편하게 사용한다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접는 방법은 책상을 펴는 방법을 반대로 하면 된다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</p:txBody>
      </p:sp>
      <p:pic>
        <p:nvPicPr>
          <p:cNvPr id="26" name="그림 25" descr="1353886889358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512633" y="22401580"/>
            <a:ext cx="7368008" cy="3849482"/>
          </a:xfrm>
          <a:prstGeom prst="rect">
            <a:avLst/>
          </a:prstGeom>
        </p:spPr>
      </p:pic>
      <p:pic>
        <p:nvPicPr>
          <p:cNvPr id="28" name="그림 27" descr="1353886876639.jp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2448467" y="21529999"/>
            <a:ext cx="3803560" cy="5520011"/>
          </a:xfrm>
          <a:prstGeom prst="rect">
            <a:avLst/>
          </a:prstGeom>
        </p:spPr>
      </p:pic>
      <p:sp>
        <p:nvSpPr>
          <p:cNvPr id="25" name="모서리가 둥근 직사각형 24"/>
          <p:cNvSpPr/>
          <p:nvPr/>
        </p:nvSpPr>
        <p:spPr>
          <a:xfrm>
            <a:off x="514351" y="571500"/>
            <a:ext cx="18773774" cy="50063400"/>
          </a:xfrm>
          <a:prstGeom prst="roundRect">
            <a:avLst>
              <a:gd name="adj" fmla="val 3968"/>
            </a:avLst>
          </a:prstGeom>
          <a:noFill/>
          <a:ln w="7620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ko-KR"/>
            </a:defPPr>
            <a:lvl1pPr marL="0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1933810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3867619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5801429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7735239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966904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1160285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1353666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1547047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781</TotalTime>
  <Words>188</Words>
  <Application>Microsoft Office PowerPoint</Application>
  <PresentationFormat>사용자 지정</PresentationFormat>
  <Paragraphs>28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Com</cp:lastModifiedBy>
  <cp:revision>90</cp:revision>
  <dcterms:created xsi:type="dcterms:W3CDTF">2010-11-24T05:11:25Z</dcterms:created>
  <dcterms:modified xsi:type="dcterms:W3CDTF">2012-11-27T03:01:15Z</dcterms:modified>
</cp:coreProperties>
</file>

<file path=docProps/thumbnail.jpeg>
</file>